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88" r:id="rId3"/>
    <p:sldId id="348" r:id="rId4"/>
    <p:sldId id="267" r:id="rId5"/>
    <p:sldId id="268" r:id="rId6"/>
    <p:sldId id="279" r:id="rId7"/>
    <p:sldId id="336" r:id="rId8"/>
    <p:sldId id="280" r:id="rId9"/>
    <p:sldId id="287" r:id="rId10"/>
    <p:sldId id="266" r:id="rId11"/>
    <p:sldId id="269" r:id="rId12"/>
    <p:sldId id="349" r:id="rId13"/>
    <p:sldId id="271" r:id="rId14"/>
    <p:sldId id="319" r:id="rId15"/>
    <p:sldId id="289" r:id="rId16"/>
    <p:sldId id="270" r:id="rId17"/>
    <p:sldId id="290" r:id="rId18"/>
    <p:sldId id="272" r:id="rId19"/>
    <p:sldId id="353" r:id="rId20"/>
    <p:sldId id="292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294" r:id="rId32"/>
    <p:sldId id="295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350" r:id="rId41"/>
    <p:sldId id="351" r:id="rId42"/>
    <p:sldId id="352" r:id="rId43"/>
    <p:sldId id="304" r:id="rId44"/>
    <p:sldId id="305" r:id="rId45"/>
    <p:sldId id="306" r:id="rId46"/>
    <p:sldId id="323" r:id="rId47"/>
    <p:sldId id="324" r:id="rId48"/>
    <p:sldId id="328" r:id="rId49"/>
    <p:sldId id="330" r:id="rId50"/>
    <p:sldId id="332" r:id="rId51"/>
    <p:sldId id="333" r:id="rId52"/>
    <p:sldId id="334" r:id="rId53"/>
    <p:sldId id="316" r:id="rId54"/>
    <p:sldId id="317" r:id="rId55"/>
    <p:sldId id="314" r:id="rId56"/>
    <p:sldId id="307" r:id="rId57"/>
    <p:sldId id="308" r:id="rId58"/>
    <p:sldId id="318" r:id="rId59"/>
  </p:sldIdLst>
  <p:sldSz cx="9144000" cy="6858000" type="screen4x3"/>
  <p:notesSz cx="6805613" cy="9944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24" autoAdjust="0"/>
  </p:normalViewPr>
  <p:slideViewPr>
    <p:cSldViewPr>
      <p:cViewPr varScale="1">
        <p:scale>
          <a:sx n="83" d="100"/>
          <a:sy n="83" d="100"/>
        </p:scale>
        <p:origin x="1020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0840263D-597E-42EB-841B-2B27E1867DDD}" type="datetimeFigureOut">
              <a:rPr lang="en-US"/>
              <a:pPr>
                <a:defRPr/>
              </a:pPr>
              <a:t>4/25/2024</a:t>
            </a:fld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169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5169"/>
            <a:ext cx="2949099" cy="49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01" tIns="47850" rIns="95701" bIns="47850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7965B2E-C92E-43BA-9ADA-BA8E25E181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7:28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1 3767 0 0,'2'5'24'0'0,"0"0"0"0"0,-1 1-1 0 0,0-1 1 0 0,0 1-1 0 0,0-1 1 0 0,0 1-1 0 0,-1 0 1 0 0,0-1-1 0 0,0 1 1 0 0,0-1-1 0 0,-1 1 1 0 0,0-1-1 0 0,0 1 1 0 0,-1-1-1 0 0,1 1 1 0 0,-4 7-1 0 0,-11 32 204 0 0,5-17 484 0 0,1 1 1 0 0,-10 56 0 0 0,11-37-276 0 0,4-25 188 0 0,-2 34 0 0 0,7-49-346 0 0,0 0-1 0 0,0 0 1 0 0,1-1 0 0 0,0 1 0 0 0,0 0-1 0 0,0 0 1 0 0,1-1 0 0 0,4 11 0 0 0,-4-15-56 0 0,-1 0 1 0 0,0 1 0 0 0,1-1 0 0 0,0 0 0 0 0,0 0-1 0 0,0 0 1 0 0,0 0 0 0 0,0-1 0 0 0,5 6 0 0 0,-5-7-80 0 0,-1 0 0 0 0,1-1 0 0 0,0 1 0 0 0,-1 0 0 0 0,1-1 1 0 0,0 1-1 0 0,-1-1 0 0 0,1 1 0 0 0,0-1 0 0 0,0 0 0 0 0,-1 0 0 0 0,1 0 1 0 0,0 0-1 0 0,0 0 0 0 0,0 0 0 0 0,-1-1 0 0 0,1 1 0 0 0,0 0 0 0 0,-1-1 1 0 0,1 1-1 0 0,2-2 0 0 0,6-2 152 0 0,-1 0 0 0 0,0-1-1 0 0,0 0 1 0 0,16-12 0 0 0,32-31 1065 0 0,-7 5-101 0 0,-30 27-733 0 0,-1 0 0 0 0,-1-2-1 0 0,27-33 1 0 0,-40 45-453 0 0,-1 1 0 0 0,0-1 0 0 0,0 0 0 0 0,5-12 0 0 0,-8 17-138 0 0,-3-6-751 0 0,-3 4 552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4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4055 0 0,'2'3'312'0'0,"19"63"1502"0"0,24 120-1 0 0,-8 33 4378 0 0,-34-198-5842 0 0,1 1 0 0 0,2-1 1 0 0,0 0-1 0 0,1 0 0 0 0,12 25 1 0 0,-17-44-442 0 0,-1-1 0 0 0,0 1 1 0 0,1-1-1 0 0,-1 0 1 0 0,1 0-1 0 0,0 0 1 0 0,-1 0-1 0 0,1 0 0 0 0,0 0 1 0 0,0 0-1 0 0,-1 0 1 0 0,1-1-1 0 0,0 1 0 0 0,0 0 1 0 0,3-1-1 0 0,11-1-3564 0 0,-1-6-1152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1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5783 0 0,'0'0'444'0'0,"1"2"-289"0"0,7 8-37 0 0,11 18 5791 0 0,-18-26-5632 0 0,6 8 3947 0 0,5-1-1683 0 0,-3-6-7574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1.8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28 5439 0 0,'0'2'416'0'0,"0"8"-249"0"0,0-7-37 0 0,0 0 1 0 0,-1 0-1 0 0,1 0 0 0 0,1 0 0 0 0,-1 0 0 0 0,0 0 0 0 0,1 0 0 0 0,2 6 5568 0 0,8-7-2500 0 0,-10-1-3080 0 0,0-1 0 0 0,0 0 0 0 0,1 0-1 0 0,-1 1 1 0 0,0-1 0 0 0,0 0 0 0 0,0 0 0 0 0,0 0 0 0 0,0 0-1 0 0,1 0 1 0 0,-1-1 0 0 0,0 1 0 0 0,0 0 0 0 0,0 0 0 0 0,1-1 0 0 0,5-3 225 0 0,0 1 0 0 0,0-1 0 0 0,-1-1 0 0 0,0 1 0 0 0,0-1 0 0 0,0 0 0 0 0,0-1 0 0 0,-1 1 0 0 0,0-1 1 0 0,0 0-1 0 0,6-10 0 0 0,-7 11 1311 0 0,-8 15-2610 0 0,-8 9-1450 0 0,3-6-3313 0 0,2-1-569 0 0</inkml:trace>
  <inkml:trace contextRef="#ctx0" brushRef="#br0" timeOffset="1">1 391 7367 0 0,'10'15'656'0'0,"-2"-3"-528"0"0,-1-2 1416 0 0,0 0 280 0 0,-2-1 64 0 0,1-2 912 0 0,3-1-2088 0 0,-1-1-40 0 0,2-1 624 0 0,0-4-1032 0 0,1-2 0 0 0,-3-3-776 0 0,0-2-152 0 0,-1-1-32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2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 2959 0 0,'2'0'220'0'0,"8"0"400"0"0,0-1-1 0 0,-1-1 0 0 0,15-3 1 0 0,-11 2 642 0 0,19-3 9006 0 0,-30 6-9182 0 0,-2 0-1013 0 0,0 0 0 0 0,1 0 0 0 0,-1 0 1 0 0,0 0-1 0 0,0 0 0 0 0,1 0 0 0 0,-1 0 1 0 0,0 0-1 0 0,0 0 0 0 0,1 0 0 0 0,-1 0 1 0 0,0 0-1 0 0,0 0 0 0 0,0 0 0 0 0,1 0 0 0 0,-1 0 1 0 0,0 0-1 0 0,0 0 0 0 0,1 0 0 0 0,-1 1 1 0 0,0-1-1 0 0,0 0 0 0 0,0 0 0 0 0,1 0 1 0 0,-1 0-1 0 0,0 0 0 0 0,0 1 0 0 0,1-1 1 0 0,0 3 33 0 0,0 1 1 0 0,0-1 0 0 0,0 0-1 0 0,0 1 1 0 0,-1-1 0 0 0,1 0-1 0 0,-1 1 1 0 0,0-1 0 0 0,0 1-1 0 0,0-1 1 0 0,-1 1-1 0 0,1-1 1 0 0,-1 0 0 0 0,0 1-1 0 0,-1 3 1 0 0,-3 10 243 0 0,-8 19 498 0 0,-14 23 219 0 0,15-32-2284 0 0,12-25 51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2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2 3599 0 0,'0'0'278'0'0,"1"0"-182"0"0,0 0-144 0 0,15-2 459 0 0,-15 2-296 0 0,0 0-1 0 0,0 0 0 0 0,-1 0 1 0 0,1 0-1 0 0,0 0 1 0 0,-1 0-1 0 0,1 0 1 0 0,0 0-1 0 0,0 1 0 0 0,-1-1 1 0 0,1 0-1 0 0,0 0 1 0 0,-1 1-1 0 0,1-1 1 0 0,0 0-1 0 0,-1 1 0 0 0,1-1 1 0 0,0 0-1 0 0,-1 1 1 0 0,1-1-1 0 0,-1 1 1 0 0,1-1-1 0 0,-1 1 1 0 0,1-1-1 0 0,0 2 0 0 0,-1 2-33 0 0,1 0-1 0 0,0 0 1 0 0,-1 0-1 0 0,0 0 1 0 0,0 0-1 0 0,0 0 1 0 0,0 0-1 0 0,-1 0 1 0 0,0 0-1 0 0,1 0 1 0 0,-2 0-1 0 0,1 0 1 0 0,-2 3-1 0 0,-3 7 130 0 0,-1 0 0 0 0,-9 14 0 0 0,9-17-47 0 0,6-10 309 0 0,1 1-880 0 0,0 0 388 0 0,-4 14-64 0 0,0-9 138 0 0,4-5-9 0 0,13-14-192 0 0,-5 4 147 0 0,-5 5 0 0 0,0 0 0 0 0,0 0 0 0 0,0 0 0 0 0,1 0 0 0 0,4-3 0 0 0,-6 4 0 0 0,13-7 0 0 0,-8 6 11 0 0,-26 28 96 0 0,5-10-116 0 0,-1-1 0 0 0,-1 0 0 0 0,0-1 0 0 0,-22 13 0 0 0,-5 5 51 0 0,13-8-2 0 0,-33 24 135 0 0,-68 67-1 0 0,103-83 1274 0 0,42-29-800 0 0,-2-3-373 0 0,-1 0 0 0 0,1-1-1 0 0,-1 0 1 0 0,0-1-1 0 0,1 0 1 0 0,-1-1 0 0 0,13-6-1 0 0,-7 3 33 0 0,52-24 2444 0 0,102-61-1 0 0,-130 69-2061 0 0,-26 14-490 0 0,101-63 1820 0 0,-103 64-1731 0 0,1-1-1 0 0,-1 2 1 0 0,16-7 0 0 0,-27 14 46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3.0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2071 0 0,'0'0'184'0'0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3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2503 0 0,'2'2'187'0'0,"8"11"329"0"0,-1 0 0 0 0,-1 0-1 0 0,0 1 1 0 0,-1 0 0 0 0,0 1 0 0 0,-1-1 0 0 0,-1 1-1 0 0,7 27 1 0 0,-5-6 1520 0 0,-2 0 0 0 0,3 65 1 0 0,-8-66-668 0 0,-1-1 1 0 0,-1 1 0 0 0,-2-1 0 0 0,-1 0-1 0 0,-17 55 1 0 0,21-87-1016 0 0,-2-15-6326 0 0,1-3-910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3.7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15 4111 0 0,'-2'8'125'0'0,"0"-1"-1"0"0,0 1 0 0 0,-1 0 0 0 0,0-1 1 0 0,-6 10-1 0 0,-4 10 8128 0 0,24-30-6882 0 0,15-7-1035 0 0,-1 0 0 0 0,1-2-1 0 0,-2-1 1 0 0,41-28 0 0 0,-51 33-5873 0 0</inkml:trace>
  <inkml:trace contextRef="#ctx0" brushRef="#br0" timeOffset="1">218 60 2591 0 0,'-2'9'87'0'0,"-1"-1"0"0"0,0 0-1 0 0,-7 14 1 0 0,1-3 684 0 0,1-2 313 0 0,-1 0 1 0 0,-1 0 0 0 0,-19 24-1 0 0,-41 41 2065 0 0,50-60-2266 0 0,14-16-639 0 0,0 0-1 0 0,0 0 0 0 0,0-1 0 0 0,-12 7 0 0 0,16-11-221 0 0,2-3-1062 0 0,0-1 462 0 0,-1 1 0 0 0,1-1 0 0 0,0 1 0 0 0,0 0-1 0 0,1-1 1 0 0,0-2 0 0 0,2-8-2981 0 0</inkml:trace>
  <inkml:trace contextRef="#ctx0" brushRef="#br0" timeOffset="2">222 165 2415 0 0,'37'11'215'0'0,"-27"-9"1341"0"0,0 1 1 0 0,0 1-1 0 0,19 8 0 0 0,-28-11-390 0 0,16 12 1703 0 0,-14-11-2854 0 0,6 6 1117 0 0,-4-6-3870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4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5495 0 0,'84'41'3093'0'0,"-47"-23"882"0"0,0 1 1 0 0,42 29-1 0 0,-76-46-3722 0 0,0 0 1 0 0,0-1-1 0 0,1 1 0 0 0,-1-1 0 0 0,0 1 1 0 0,1-1-1 0 0,6 1 0 0 0,-9-1-675 0 0,0-3-229 0 0,-1 2 644 0 0,5-5-1478 0 0,0-2-3512 0 0,-1-1-1462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4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1 4863 0 0,'-8'21'921'0'0,"-1"0"0"0"0,-1 0 0 0 0,-1-1 0 0 0,-16 22 0 0 0,-22 43 5009 0 0,-42 79-342 0 0,79-143-5740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4.8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5671 0 0,'8'25'504'0'0,"1"2"-408"0"0,-3 0 592 0 0,1-2 112 0 0,-5 0 32 0 0,1 2 0 0 0,1 0-160 0 0,-3 0-24 0 0,1-3-8 0 0,3-4 0 0 0,0-3-320 0 0,2-6-64 0 0,-1-2-8 0 0,6-4-3640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4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0 4607 0 0,'-31'99'1891'0'0,"23"-41"9689"0"0,10-56-11271 0 0,4 1-681 0 0,-3-2 1300 0 0,1-1-456 0 0,4-1-322 0 0,-1 0-1 0 0,0 0 1 0 0,1-1-1 0 0,-1 0 0 0 0,0 0 1 0 0,0-1-1 0 0,0 0 1 0 0,0 0-1 0 0,0 0 1 0 0,-1-1-1 0 0,0 0 0 0 0,12-10 1 0 0,38-45-3026 0 0,-31 35-3405 0 0,-12 13 991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5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2127 0 0,'1'2'160'0'0,"0"2"-27"0"0,0 0-1 0 0,0-1 0 0 0,0 1 1 0 0,0 0-1 0 0,-1 0 0 0 0,1 0 0 0 0,-1 0 1 0 0,0 0-1 0 0,0 0 0 0 0,-1 4 0 0 0,-11 42 1609 0 0,1-6-523 0 0,9-31-760 0 0,-2 0 1 0 0,0 0-1 0 0,-9 20 0 0 0,7-19-53 0 0,1 1 0 0 0,-5 16 0 0 0,0 10-3012 0 0,7-29-464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5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2303 0 0,'20'-9'200'0'0,"56"-17"9024"0"0,-74 23-8573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5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 24 3311 0 0,'-2'19'288'0'0,"-3"1"-224"0"0,-2 3-64 0 0,-1 3 0 0 0,1-1 696 0 0,-1 2 128 0 0,-4 0 24 0 0,0-2 8 0 0,2-3-232 0 0,-2 0-48 0 0,-1 0 0 0 0,1-2-8 0 0,0-5-160 0 0,4-3-32 0 0,1-4-8 0 0</inkml:trace>
  <inkml:trace contextRef="#ctx0" brushRef="#br0" timeOffset="1">45 1 5351 0 0,'22'25'134'0'0,"89"101"8707"0"0,-93-108-7178 0 0,0-1-1 0 0,25 18 1 0 0,-31-26-952 0 0,0-1-1 0 0,1-1 0 0 0,0 0 1 0 0,0-1-1 0 0,18 6 0 0 0,-25-10-524 0 0,0 0-1 0 0,1-1 0 0 0,-1 0 1 0 0,0 0-1 0 0,1 0 0 0 0,-1-1 1 0 0,1 0-1 0 0,7-1 0 0 0,-2-2-70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0 4255 0 0,'0'0'384'0'0,"5"10"-312"0"0,-8-1-72 0 0,-4-1 80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6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78 4607 0 0,'2'-1'354'0'0,"13"-7"288"0"0,1 1 1 0 0,25-7-1 0 0,11-5 2191 0 0,20-4 3381 0 0,-68 22-5145 0 0,0 0 1 0 0,0 0-1 0 0,1 0 0 0 0,-1 0 0 0 0,0 1 0 0 0,5 0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6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0 3823 0 0,'0'0'298'0'0,"11"6"1666"0"0,-5-4-805 0 0,0 1 0 0 0,0 0 0 0 0,0 0 0 0 0,10 8 0 0 0,-3-3-920 0 0,-11-7-381 0 0,16 10-3617 0 0</inkml:trace>
  <inkml:trace contextRef="#ctx0" brushRef="#br0" timeOffset="1">0 315 3599 0 0,'0'0'384'0'0,"10"-5"952"0"0,-5-4-592 0 0,4 1 8 0 0,3 0 48 0 0,-6 1-448 0 0,3 0 0 0 0,1-3-280 0 0,0 0-72 0 0,-2-2 0 0 0,2 2-2232 0 0,2-3-456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7.6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295 37 4055 0 0,'0'0'312'0'0,"1"0"-140"0"0,40-21 1724 0 0,-11 6-1533 0 0,-28 14-146 0 0,-2 3-151 0 0,1 1-50 0 0,-1-1 0 0 0,1 1 1 0 0,-1-1-1 0 0,0 1 0 0 0,0-1 1 0 0,0 1-1 0 0,0-1 0 0 0,-1 1 1 0 0,1-1-1 0 0,-1 1 0 0 0,1-1 0 0 0,-1 0 1 0 0,0 1-1 0 0,0-1 0 0 0,0 0 1 0 0,-1 3-1 0 0,-5 6 55 0 0,1 0 0 0 0,-10 10 1 0 0,0 1 22 0 0,12-15-41 0 0,3-5 13 0 0,3-3-8 0 0,7-2-40 0 0,0-1-1 0 0,0 0 0 0 0,0-1 1 0 0,9-6-1 0 0,-19 22 110 0 0,-1-3-114 0 0,-1-1 1 0 0,0 0 0 0 0,0 0-1 0 0,-1 0 1 0 0,0-1 0 0 0,0 1-1 0 0,-1-1 1 0 0,-7 9 0 0 0,-7 5 57 0 0,-22 17 1 0 0,32-29-14 0 0,-4 3-5 0 0,0 0 0 0 0,-1-1 1 0 0,-1 0-1 0 0,-22 11 0 0 0,35-20 299 0 0,14-3-160 0 0,-2-1-161 0 0,0-1-1 0 0,0 0 1 0 0,0 0-1 0 0,-1-1 1 0 0,11-6-1 0 0,3-2 215 0 0,36-24 591 0 0,-35 22-830 0 0,26-19-1 0 0,-46 30 35 0 0,-3 3-129 0 0,-1 7 68 0 0,0-1 0 0 0,-1 1 1 0 0,0 0-1 0 0,0-1 1 0 0,0 1-1 0 0,0-1 1 0 0,-1 0-1 0 0,0 1 0 0 0,-1-1 1 0 0,1 0-1 0 0,-1 0 1 0 0,0-1-1 0 0,0 1 0 0 0,0 0 1 0 0,0-1-1 0 0,-1 0 1 0 0,-7 7-1 0 0,-35 34 168 0 0,-2-3 1 0 0,-2-1-1 0 0,-64 39 0 0 0,89-66 327 0 0,-55 21 1571 0 0,91-38-681 0 0,102-44 1516 0 0,33-7 64 0 0,-16 3-1004 0 0,-95 36-1094 0 0,99-35 1504 0 0,-122 45-2344 0 0,-1 0 1 0 0,16-11 0 0 0,-25 15-83 0 0,0 1 30 0 0,0-1 1 0 0,0 1 0 0 0,-1-1 0 0 0,1 0-1 0 0,0 0 1 0 0,0 1 0 0 0,0-1-1 0 0,2-2 1 0 0,-3 2-91 0 0,1 0-607 0 0,2-4-1076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8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7487 0 0,'7'27'664'0'0,"-4"6"-536"0"0,1 4-128 0 0,-1 4 0 0 0,1-1 1488 0 0,1 2 272 0 0,1 0 48 0 0,-1 0 16 0 0,2 2-672 0 0,-2 3-136 0 0,-2 2-24 0 0,3-2-8 0 0,-3-3-512 0 0,2-2-104 0 0,2-4-16 0 0,1-2-5776 0 0,-1-6-1152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8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0 2791 0 0,'-59'43'248'0'0,"56"-33"-248"0"0,1 0 0 0 0,1 0 384 0 0,1 0 32 0 0,-5 2 8 0 0,3 1 0 0 0,-2 4-344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8.8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1 144 4287 0 0,'122'-61'3154'0'0,"-58"29"668"0"0,12-12 2008 0 0,-74 43-5097 0 0,0 0-49 0 0,13-3 591 0 0,-14 4-614 0 0,-8 10-7326 0 0,-1-1 731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4055 0 0,'0'0'312'0'0,"0"2"-204"0"0,-17 53 3226 0 0,0 0 1352 0 0,16-51-4317 0 0,0-1 0 0 0,-1 1 0 0 0,2 0 1 0 0,-1 0-1 0 0,0 6 0 0 0,-1 3 130 0 0,-8 24-1396 0 0,8-29-929 0 0,-1 4-1417 0 0,-2 0-761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9.2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3655 0 0,'6'8'571'0'0,"1"-1"-1"0"0,-1 0 1 0 0,1 0-1 0 0,0 0 1 0 0,1-1-1 0 0,0 0 1 0 0,16 9-1 0 0,-17-13-512 0 0,-7-2-108 0 0,1 0 1 0 0,-1 0 0 0 0,1 0-1 0 0,-1 0 1 0 0,1-1 0 0 0,-1 1 0 0 0,0 0-1 0 0,1 0 1 0 0,-1 0 0 0 0,1-1-1 0 0,-1 1 1 0 0,0 0 0 0 0,1-1-1 0 0,-1 1 1 0 0,1 0 0 0 0,-1-1-1 0 0,0 1 1 0 0,1 0 0 0 0,-1-1-1 0 0,0 1 1 0 0,0-1 0 0 0,1 1 0 0 0,-1-1-1 0 0,6-12-848 0 0,-5 12 778 0 0,-1 0-63 0 0,0 0 0 0 0,1 0 1 0 0,-1 0-1 0 0,0 0 0 0 0,0 0 0 0 0,0 0 0 0 0,0 0 0 0 0,0 0 0 0 0,0 0 0 0 0,0 0 0 0 0,0 1 0 0 0,0-1 0 0 0,-1-2 0 0 0,1 2 108 0 0,-1-7-1421 0 0</inkml:trace>
  <inkml:trace contextRef="#ctx0" brushRef="#br0" timeOffset="1">83 53 2015 0 0,'1'-1'147'0'0,"84"-47"3858"0"0,-85 48-3943 0 0,1-1-1 0 0,0 1 0 0 0,-1-1 1 0 0,1 1-1 0 0,0 0 1 0 0,0-1-1 0 0,-1 1 0 0 0,1 0 1 0 0,0 0-1 0 0,0 0 0 0 0,0-1 1 0 0,-1 1-1 0 0,1 0 0 0 0,0 0 1 0 0,0 0-1 0 0,0 0 1 0 0,-1 0-1 0 0,1 1 0 0 0,0-1 1 0 0,0 0-1 0 0,0 0 0 0 0,-1 0 1 0 0,1 1-1 0 0,1-1 0 0 0,-2 1 27 0 0,1 0 1 0 0,-1 0-1 0 0,1-1 0 0 0,-1 1 0 0 0,1 0 0 0 0,-1 0 0 0 0,1-1 0 0 0,-1 1 0 0 0,0 0 1 0 0,1 0-1 0 0,-1 0 0 0 0,0 0 0 0 0,0 0 0 0 0,0 0 0 0 0,0-1 0 0 0,0 1 0 0 0,0 0 1 0 0,0 1-1 0 0,0 3 167 0 0,-1 0 0 0 0,0 0 0 0 0,0-1 0 0 0,0 1 1 0 0,0 0-1 0 0,-5 8 0 0 0,0-3-7 0 0,0-1 0 0 0,-12 14 1 0 0,-5 8 551 0 0,-23 31 1615 0 0,28-40 1696 0 0,20-22-3815 0 0,1 1-252 0 0,1-1 1 0 0,0 0-1 0 0,0 0 1 0 0,-1 0-1 0 0,1-1 1 0 0,0 1-1 0 0,0-1 1 0 0,-1 0 0 0 0,1 0-1 0 0,0 0 1 0 0,-1-1-1 0 0,1 1 1 0 0,-1-1-1 0 0,0 0 1 0 0,4-2-1 0 0,6-5 244 0 0,-2 0 0 0 0,18-18-1 0 0,0 1 484 0 0,-23 21-693 0 0,-5 4-57 0 0,1 0 0 0 0,-1 0 0 0 0,1-1 0 0 0,-1 1 0 0 0,0-1 0 0 0,1 1 0 0 0,-1-1 0 0 0,0 1 0 0 0,0-1 0 0 0,0 0 0 0 0,0 0 0 0 0,1-2 0 0 0,-2 2-385 0 0,-16 15-4841 0 0,-3 5-1006 0 0,9-6 1652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9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4951 0 0,'3'2'382'0'0,"88"89"1876"0"0,-40-38 1430 0 0,-12-17-1459 0 0,-35-33-2116 0 0,-1-1 0 0 0,1 1-1 0 0,0-1 1 0 0,0 0 0 0 0,0 0 0 0 0,0 0 0 0 0,0 0 0 0 0,0-1 0 0 0,6 2 0 0 0,-9-3-192 0 0,1 0 1 0 0,-1 0 0 0 0,1 0 0 0 0,-1 0 0 0 0,1-1 0 0 0,-1 1-1 0 0,0 0 1 0 0,1-1 0 0 0,-1 1 0 0 0,1-1 0 0 0,-1 1-1 0 0,0-1 1 0 0,0 1 0 0 0,1-1 0 0 0,-1 0 0 0 0,0 0 0 0 0,0 0-1 0 0,0 0 1 0 0,0 0 0 0 0,2-1 0 0 0,-2 0-458 0 0,0 1 0 0 0,0-1 1 0 0,0 1-1 0 0,1-1 1 0 0,-2 0-1 0 0,1 1 0 0 0,0-1 1 0 0,1-2-1 0 0,-1-4-3015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9.9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0 180 2815 0 0,'138'-69'2349'0'0,"-13"6"1118"0"0,-100 52-2556 0 0,1 1-1 0 0,-1 1 1 0 0,32-5 0 0 0,-50 12-777 0 0,-1 1 1 0 0,1 1-1 0 0,0-1 1 0 0,0 1-1 0 0,0 0 0 0 0,0 1 1 0 0,0 0-1 0 0,0 0 1 0 0,11 3-1 0 0,-13-2-51 0 0,-1 0 1 0 0,0 0-1 0 0,1 0 0 0 0,-1 0 1 0 0,0 0-1 0 0,0 1 0 0 0,0 0 1 0 0,0 0-1 0 0,-1 0 0 0 0,1 0 1 0 0,-1 1-1 0 0,0-1 0 0 0,0 1 1 0 0,0 0-1 0 0,3 4 0 0 0,4 10 260 0 0,-1-4-72 0 0,-1 1 0 0 0,8 21 0 0 0,-14-30-153 0 0,-1 0 0 0 0,0 0 1 0 0,-1-1-1 0 0,1 9 0 0 0,1 9 234 0 0,-2-8-196 0 0,0-1 1 0 0,0 0 0 0 0,-2 0-1 0 0,1 0 1 0 0,-2 0-1 0 0,-8 26 1 0 0,9-32-138 0 0,-1 0 0 0 0,0 1 0 0 0,0-1 0 0 0,-1-1 1 0 0,0 1-1 0 0,-1 0 0 0 0,0-1 0 0 0,0 0 0 0 0,0 0 0 0 0,-8 7 1 0 0,7-9-5 0 0,1 0 0 0 0,-1-1-1 0 0,-1 1 1 0 0,1-1 0 0 0,0-1 0 0 0,-1 1 0 0 0,0-1 0 0 0,0 0 0 0 0,0-1 0 0 0,0 0 0 0 0,0 0 0 0 0,-10 1 0 0 0,7-2 6 0 0,0 0-1 0 0,-1-1 1 0 0,1 0-1 0 0,0-1 1 0 0,-1 0-1 0 0,1 0 1 0 0,0-1-1 0 0,0-1 1 0 0,0 0 0 0 0,0 0-1 0 0,0-1 1 0 0,1 0-1 0 0,0-1 1 0 0,0 0-1 0 0,0 0 1 0 0,0-1-1 0 0,1 0 1 0 0,0 0-1 0 0,-12-13 1 0 0,18 17-19 0 0,0 0 0 0 0,0-1 0 0 0,0 1 0 0 0,1 0 0 0 0,-1-1 0 0 0,1 1 0 0 0,0-1 0 0 0,0 1 0 0 0,0-1 0 0 0,0 0 0 0 0,0 1 0 0 0,0-1 0 0 0,1 0 0 0 0,-1 0-1 0 0,1 1 1 0 0,0-1 0 0 0,0 0 0 0 0,0 0 0 0 0,0 0 0 0 0,0 1 0 0 0,1-1 0 0 0,-1 0 0 0 0,1 0 0 0 0,0 1 0 0 0,0-1 0 0 0,2-5 0 0 0,5-7-2 0 0,-7 12 0 0 0,0 1 0 0 0,0-1 0 0 0,0 1 0 0 0,1 0 0 0 0,-1 0 0 0 0,1-1 0 0 0,-1 1 0 0 0,1 0 0 0 0,0 0 0 0 0,2-1 0 0 0,6-5 32 0 0,-1 1-1 0 0,1 1 0 0 0,18-9 1 0 0,-16 9-19 0 0,-6 4-19 0 0,9 2 76 0 0,-13-1 5 0 0,-1 1-57 0 0,0 1 0 0 0,0-1 0 0 0,0 0 0 0 0,0 0 1 0 0,0 1-1 0 0,0-1 0 0 0,0 1 0 0 0,0-1 1 0 0,0 0-1 0 0,0 1 0 0 0,0 0 0 0 0,-1-1 0 0 0,1 1 1 0 0,0 0-1 0 0,0-1 0 0 0,-1 1 0 0 0,1 0 1 0 0,0 0-1 0 0,-1-1 0 0 0,1 1 0 0 0,-1 0 1 0 0,1 0-1 0 0,-1 0 0 0 0,0 0 0 0 0,1 0 0 0 0,-1 0 1 0 0,0 0-1 0 0,1 1 0 0 0,-1 1 73 0 0,1 1 0 0 0,-1-1-1 0 0,0 0 1 0 0,0 0 0 0 0,0 1 0 0 0,-1 3 0 0 0,1-5 171 0 0,-14 11 393 0 0,6-11-470 0 0,7-2-179 0 0,0 0 0 0 0,1 1 1 0 0,-1-1-1 0 0,1 0 0 0 0,-1 0 0 0 0,0 0 0 0 0,1 0 0 0 0,-1 0 1 0 0,0 0-1 0 0,1 0 0 0 0,-1 0 0 0 0,0 0 0 0 0,1-1 0 0 0,-1 1 1 0 0,0 0-1 0 0,1 0 0 0 0,-1 0 0 0 0,1-1 0 0 0,-1 1 0 0 0,0 0 1 0 0,1-1-1 0 0,-1 1 0 0 0,1 0 0 0 0,-1-1 0 0 0,1 1 0 0 0,-1-1 1 0 0,0 0-1 0 0,0-1 5 0 0,-2 0-90 0 0,1 0 0 0 0,0 0 0 0 0,0 0 0 0 0,-1-1 0 0 0,1 1 0 0 0,1-1 0 0 0,-1 1 0 0 0,0-1 0 0 0,1 0 0 0 0,-1 0-1 0 0,1 0 1 0 0,0 1 0 0 0,-2-7 0 0 0,2 4-829 0 0,0 0 0 0 0,0-1-1 0 0,0 1 1 0 0,1 0 0 0 0,0 0 0 0 0,0 0-1 0 0,2-11 1 0 0,4-8-4879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0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475 651 4255 0 0,'-6'-3'70'0'0,"0"-1"-1"0"0,0-1 0 0 0,1 1 1 0 0,-1-1-1 0 0,1 0 0 0 0,-9-11 1 0 0,-23-38 67 0 0,20 27 138 0 0,5 9-129 0 0,-65-104 985 0 0,65 101-961 0 0,2 0 0 0 0,0-1 0 0 0,1 0 0 0 0,-5-23-1 0 0,11 34-38 0 0,1 0 0 0 0,0 0 0 0 0,0 0 0 0 0,1 0 0 0 0,1 0 0 0 0,0 0 0 0 0,0 0 0 0 0,1 0 0 0 0,1 0 0 0 0,0 1 0 0 0,0-1 0 0 0,1 0 0 0 0,0 1 0 0 0,1-1 0 0 0,9-17 0 0 0,-9 23 65 0 0,0 0-1 0 0,1-1 1 0 0,0 1-1 0 0,0 1 1 0 0,0-1-1 0 0,1 1 1 0 0,-1 0-1 0 0,1 0 1 0 0,0 1-1 0 0,0-1 1 0 0,1 1-1 0 0,-1 1 1 0 0,0-1-1 0 0,1 1 0 0 0,0 0 1 0 0,0 1-1 0 0,-1-1 1 0 0,1 1-1 0 0,0 1 1 0 0,0-1-1 0 0,0 1 1 0 0,11 2-1 0 0,-11-2-102 0 0,1 2-1 0 0,-1-1 0 0 0,1 1 1 0 0,-1 0-1 0 0,0 0 0 0 0,0 1 1 0 0,0 0-1 0 0,0 0 1 0 0,0 1-1 0 0,8 6 0 0 0,-13-8 116 0 0,0 0 0 0 0,1 1-134 0 0,-1 0-1 0 0,1 0 1 0 0,-1 1-1 0 0,0-1 1 0 0,0 1-1 0 0,0 0 1 0 0,0 0-1 0 0,-1 0 1 0 0,0 0-1 0 0,1 0 1 0 0,-1 0 0 0 0,-1 0-1 0 0,1 0 1 0 0,-1 0-1 0 0,1 0 1 0 0,-1 1-1 0 0,0-1 1 0 0,-1 0-1 0 0,1 0 1 0 0,-3 8-1 0 0,1-4-28 0 0,0 0 0 0 0,-1 0 0 0 0,0-1 0 0 0,-1 1 0 0 0,0-1 0 0 0,-7 11 0 0 0,-33 40-392 0 0,32-44 179 0 0,-235 264-839 0 0,162-185 838 0 0,66-72 269 0 0,0 0 298 0 0,-34 31-1 0 0,52-51-269 0 0,10-2 116 0 0,2-3-130 0 0,0-1 0 0 0,0 0 0 0 0,-1 0 0 0 0,15-11 1 0 0,3 0 39 0 0,171-77 1155 0 0,-101 51-162 0 0,75-25 4016 0 0,-171 66-4998 0 0,0 0 0 0 0,1 0 1 0 0,-2 0-1 0 0,1 0 1 0 0,0-1-1 0 0,0 1 0 0 0,0-1 1 0 0,-1 1-1 0 0,1-1 0 0 0,2-3 1 0 0,9-8-8140 0 0,-2 7-178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2415 0 0,'-2'1'9'0'0,"1"1"0"0"0,-1 0-1 0 0,1 0 1 0 0,0 0 0 0 0,-1 0-1 0 0,1 0 1 0 0,0 0 0 0 0,0 1-1 0 0,1-1 1 0 0,-1 0 0 0 0,0 0-1 0 0,1 1 1 0 0,0-1-1 0 0,-1 0 1 0 0,1 1 0 0 0,0-1-1 0 0,0 0 1 0 0,0 1 0 0 0,0-1-1 0 0,1 0 1 0 0,-1 1 0 0 0,1-1-1 0 0,-1 0 1 0 0,3 5-1 0 0,16 85 2580 0 0,2 9 566 0 0,-17-84-2586 0 0,5 15 462 0 0,-8-30-1139 0 0,0 4 319 0 0,2-3-2928 0 0,4 1-445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6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34 2383 0 0,'2'-1'180'0'0,"123"-25"4806"0"0,-117 24-4431 0 0,0 1 0 0 0,0-1 0 0 0,0 1 0 0 0,-1 1 0 0 0,1 0 1 0 0,0 0-1 0 0,0 1 0 0 0,0 0 0 0 0,0 0 0 0 0,15 4 0 0 0,-22-4 55 0 0,0 1-422 0 0,0-1 0 0 0,0 1 0 0 0,-1 0 1 0 0,1-1-1 0 0,-1 1 0 0 0,0 0 1 0 0,1 0-1 0 0,-1 3 0 0 0,-1 3-10 0 0,-1-1 0 0 0,0 1 0 0 0,-1 0 0 0 0,0-1 0 0 0,-6 13 0 0 0,-25 35 32 0 0,12-20-100 0 0,11-20-139 0 0,-1 1 0 0 0,0-1-1 0 0,-26 22 1 0 0,21-20-462 0 0,15-14 150 0 0,-8 4-279 0 0,2-6-2983 0 0,7-4 1616 0 0,0 0 1410 0 0,1 1 1 0 0,0-1-1 0 0,-1 0 1 0 0,1 1-1 0 0,0-1 0 0 0,1-5 1 0 0,0 4 306 0 0,1-1 1 0 0,-1 1 0 0 0,1 0 0 0 0,0 0 0 0 0,5-8-1 0 0,-3 5 47 0 0,-3 4 217 0 0,1 1 0 0 0,0 0 0 0 0,0 0 0 0 0,0 0 0 0 0,0 0 1 0 0,0 0-1 0 0,0 0 0 0 0,0 1 0 0 0,1-1 0 0 0,3-1 0 0 0,5-4 189 0 0,-10 6 19 0 0,-10 11 1052 0 0,7-2-1072 0 0,0 0 0 0 0,-1 0-1 0 0,0-1 1 0 0,-1 1-1 0 0,0-1 1 0 0,0 0 0 0 0,0 0-1 0 0,-1 0 1 0 0,-6 6-1 0 0,-17 28 321 0 0,23-32-314 0 0,-1 0 1 0 0,-13 14-1 0 0,-8 12 463 0 0,3-4 378 0 0,23-30-92 0 0,18-3-647 0 0,-4-2-161 0 0,-1-1 1 0 0,1 0 0 0 0,15-10-1 0 0,-14 8 34 0 0,0 0 1 0 0,15-5-1 0 0,-14 7 102 0 0,1 0 0 0 0,-1 1 1 0 0,1 1-1 0 0,0 1 0 0 0,-1 0 1 0 0,1 1-1 0 0,0 0 0 0 0,25 4 1 0 0,-26-1 230 0 0,0 1 0 0 0,0 0 0 0 0,23 10 0 0 0,-37-12-412 0 0,1 0 0 0 0,0 0 1 0 0,0 0-1 0 0,-1 1 0 0 0,1-1 1 0 0,-1 1-1 0 0,1-1 0 0 0,-1 1 1 0 0,0-1-1 0 0,0 1 0 0 0,0 0 1 0 0,1-1-1 0 0,-2 1 1 0 0,1 0-1 0 0,0 0 0 0 0,0 0 1 0 0,0 0-1 0 0,0 3 0 0 0,0 0 0 0 0,0-1 0 0 0,0 1 0 0 0,-1 0-1 0 0,1 0 1 0 0,-1-1 0 0 0,-1 10 0 0 0,-1-3 160 0 0,0 0 1 0 0,-1 0-1 0 0,0-1 0 0 0,-1 1 1 0 0,-6 11-1 0 0,-31 50 1054 0 0,17-31-1040 0 0,17-29-147 0 0,-2 0 0 0 0,-10 12 0 0 0,-3 4 94 0 0,15-18-222 0 0,-1-1 0 0 0,0 1 1 0 0,0-2-1 0 0,-1 1 0 0 0,0-1 0 0 0,0-1 1 0 0,-1 0-1 0 0,0 0 0 0 0,-1-1 1 0 0,-21 10-1 0 0,29-15-176 0 0,-1 0 0 0 0,0 0-1 0 0,1 0 1 0 0,-1-1 0 0 0,0 1 0 0 0,0-1 0 0 0,1 0 0 0 0,-1 0 0 0 0,0-1 0 0 0,0 1 0 0 0,-5-2-1 0 0,-11-6-5357 0 0,8-2-811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6.5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1 2415 0 0,'-6'10'232'0'0,"-1"-1"0"0"0,0 1 0 0 0,0-1-1 0 0,-1 0 1 0 0,-13 12 0 0 0,-7 7 1143 0 0,14-14-1069 0 0,13-13 62 0 0,3-2-324 0 0,8-3-211 0 0,0 0-1 0 0,-1-1 0 0 0,1 0 1 0 0,-1-1-1 0 0,14-11 1 0 0,16-10-590 0 0,-29 21 531 0 0,1 0 1 0 0,-1 1-1 0 0,1 0 1 0 0,0 1-1 0 0,21-5 0 0 0,-31 8 434 0 0,7 8 623 0 0,-8-3-655 0 0,1-1 0 0 0,-1 1-1 0 0,1 0 1 0 0,-1-1 0 0 0,0 1 0 0 0,-1 0-1 0 0,1-1 1 0 0,-1 1 0 0 0,1 0 0 0 0,-1-1-1 0 0,0 1 1 0 0,0-1 0 0 0,-1 1 0 0 0,1-1-1 0 0,-1 0 1 0 0,1 1 0 0 0,-1-1 0 0 0,0 0-1 0 0,0 0 1 0 0,-4 3 0 0 0,-4 7 702 0 0,-1-1 0 0 0,-1 0 0 0 0,-14 11 0 0 0,16-14-412 0 0,-1-1 1 0 0,0 0-1 0 0,-1-1 1 0 0,-20 10-1 0 0,28-15-379 0 0,1-1 1 0 0,-1 1-1 0 0,1-1 0 0 0,-1 0 1 0 0,1 0-1 0 0,-1 0 1 0 0,0 0-1 0 0,0-1 0 0 0,1 1 1 0 0,-1-1-1 0 0,0 0 0 0 0,0-1 1 0 0,0 1-1 0 0,1 0 1 0 0,-1-1-1 0 0,0 0 0 0 0,0 0 1 0 0,1 0-1 0 0,-1 0 1 0 0,1-1-1 0 0,-5-2 0 0 0,5 2-368 0 0,1 0 0 0 0,0 0 0 0 0,0-1 0 0 0,-1 1 0 0 0,2-1 0 0 0,-1 0 0 0 0,0 0 0 0 0,0 1 1 0 0,1-1-1 0 0,-1 0 0 0 0,1 0 0 0 0,0-1 0 0 0,0 1 0 0 0,-1-5 0 0 0,0-14-4473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6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2415 0 0,'3'2'180'0'0,"8"3"947"0"0,1-1-1 0 0,0 0 1 0 0,0 0-1 0 0,0-1 1 0 0,0-1-1 0 0,0 0 1 0 0,22 0-1 0 0,-23-1-944 0 0,-1-2 1 0 0,21-3-1 0 0,-25 5-3930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7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0 244 6335 0 0,'3'-1'486'0'0,"42"-21"-276"0"0,60-32 3912 0 0,202-98 7173 0 0,-297 148-11020 0 0,1-2 514 0 0,-2 2-3476 0 0,-16 10-3241 0 0,-3 1-506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7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2759 0 0,'7'10'214'0'0,"0"1"0"0"0,-1 0 0 0 0,-1 0 0 0 0,0 0 0 0 0,0 1 0 0 0,-1-1-1 0 0,2 14 1 0 0,-6-24-194 0 0,7 20 885 0 0,-2 1-1 0 0,-1 0 0 0 0,-1 0 1 0 0,1 25-1 0 0,-4-37-429 0 0,0 0 0 0 0,0 0-1 0 0,-1-1 1 0 0,-1 1 0 0 0,0 0-1 0 0,0-1 1 0 0,-1 0 0 0 0,0 1 0 0 0,-1-1-1 0 0,0 0 1 0 0,-9 16 0 0 0,10-21-94 0 0,-1 1 1 0 0,1-1 0 0 0,-1 0 0 0 0,0 0 0 0 0,0 0 0 0 0,0 0 0 0 0,-1-1-1 0 0,1 1 1 0 0,-7 2 0 0 0,9-5-299 0 0,0 0 0 0 0,0 0 0 0 0,1 0 0 0 0,-1 0 0 0 0,0-1 0 0 0,0 1 0 0 0,0-1 0 0 0,0 0 0 0 0,0 1 0 0 0,0-1 0 0 0,0 0 0 0 0,0 0 1 0 0,0 0-1 0 0,0 0 0 0 0,0-1 0 0 0,0 1 0 0 0,0 0 0 0 0,0-1 0 0 0,0 0 0 0 0,1 1 0 0 0,-1-1 0 0 0,0 0 0 0 0,0 0 0 0 0,0 0 0 0 0,1 0 0 0 0,-1 0 0 0 0,1 0 0 0 0,-4-3 0 0 0,2 1-42 0 0,0-1-1 0 0,1 1 0 0 0,-1-1 1 0 0,1 1-1 0 0,-1-1 0 0 0,1 0 1 0 0,0 0-1 0 0,1 0 1 0 0,-1 0-1 0 0,1 0 0 0 0,-2-5 1 0 0,2 4-899 0 0,1 0 0 0 0,-1 1 0 0 0,1-1 0 0 0,0 0 0 0 0,0 0 0 0 0,1-5 0 0 0,4-13-5757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5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120 274 6623 0 0,'4'-1'507'0'0,"66"-23"617"0"0,-6 2 3088 0 0,-7 2-679 0 0,17-5 214 0 0,9-6 165 0 0,-59 21-3228 0 0,-14 6-467 0 0,0 0 0 0 0,-1-2 0 0 0,0 1 1 0 0,0-1-1 0 0,0 0 0 0 0,11-11 0 0 0,-14 12-578 0 0,-1-1-1 0 0,0 1 1 0 0,-1-1 0 0 0,0 0-1 0 0,7-12 1 0 0</inkml:trace>
  <inkml:trace contextRef="#ctx0" brushRef="#br0" timeOffset="1">317 0 2991 0 0,'-1'24'264'0'0,"-2"-5"1287"0"0,0-1-1 0 0,-1 0 0 0 0,-1-1 0 0 0,-1 1 1 0 0,-10 22-1 0 0,8-21-324 0 0,2-6-409 0 0,0 0 0 0 0,-1 0 0 0 0,-10 11-1 0 0,-5 11 300 0 0,-27 37 1106 0 0,10-16-692 0 0,-46 67-341 0 0,46-75-7949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8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7399 0 0,'-6'21'1088'0'0,"-11"23"0"0"0,13-35-329 0 0,-49 98 5021 0 0,23-51-4765 0 0,29-54-1281 0 0,2-4-1448 0 0,0 0 1428 0 0,0 0 1 0 0,-1 0-1 0 0,1 0 0 0 0,1 0 0 0 0,-1 1 0 0 0,0-1 0 0 0,0 0 0 0 0,1 1 0 0 0,1-3 1 0 0,2-1-360 0 0,59-72-3323 0 0,-29 37 3247 0 0,-27 32 738 0 0,0 1 1 0 0,1-1-1 0 0,0 2 0 0 0,0-1 1 0 0,0 1-1 0 0,13-5 1 0 0,-9 3 126 0 0,19-7 603 0 0,-24 12 5718 0 0,-11 10-6388 0 0,0 0-1 0 0,-1 0 0 0 0,0-1 0 0 0,-1 0 0 0 0,1 0 1 0 0,-1 0-1 0 0,-7 6 0 0 0,-3 3-2739 0 0,-25 16-1 0 0,23-19-1527 0 0</inkml:trace>
  <inkml:trace contextRef="#ctx0" brushRef="#br0" timeOffset="1">22 284 3367 0 0,'1'2'258'0'0,"6"32"1623"0"0,-1 1 1 0 0,1 46 0 0 0,-4 74 6670 0 0,-3-118-6967 0 0,0-35-385 0 0,1-3-1252 0 0,0 1-1 0 0,1-1 1 0 0,-1 0-1 0 0,0 0 1 0 0,0 0-1 0 0,0 0 1 0 0,0-1-1 0 0,0 1 1 0 0,0 0-1 0 0,0 0 1 0 0,0 0-1 0 0,1-3 1 0 0,-2 2-6 0 0,5-6-587 0 0,-1 0-1 0 0,-1 0 0 0 0,1-1 1 0 0,3-17-1 0 0,3-38-6467 0 0,-8 40 2954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8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 2759 0 0,'2'-1'207'0'0,"2"-1"128"0"0,0 0 0 0 0,0 0-1 0 0,0 0 1 0 0,7-1 0 0 0,13-5 1826 0 0,-22 8-1986 0 0,0 1 0 0 0,0-1 0 0 0,0 1-1 0 0,-1 0 1 0 0,1-1 0 0 0,0 1 0 0 0,0 0 0 0 0,0 0 0 0 0,2 2 0 0 0,2 1 214 0 0,-1 1-1 0 0,0-1 1 0 0,-1 1 0 0 0,1 0-1 0 0,-1 0 1 0 0,0 0 0 0 0,0 0-1 0 0,0 1 1 0 0,-1-1-1 0 0,0 1 1 0 0,5 11 0 0 0,0 7 926 0 0,9 45 0 0 0,-7-28-280 0 0,25 166 2281 0 0,-27-138-2452 0 0,1 31 234 0 0,-6-43-160 0 0,-2-57-897 0 0,-1 1 1 0 0,0 0-1 0 0,0-1 1 0 0,0 1-1 0 0,0 0 0 0 0,0-1 1 0 0,0 1-1 0 0,1 0 0 0 0,-2-1 1 0 0,1 1-1 0 0,0 0 0 0 0,0-1 1 0 0,0 1-1 0 0,0 0 0 0 0,0-1 1 0 0,0 1-1 0 0,-1-1 0 0 0,1 1 1 0 0,0 0-1 0 0,-1-1 0 0 0,1 1 1 0 0,0-1-1 0 0,-1 1 0 0 0,1-1 1 0 0,-1 1-1 0 0,1-1 0 0 0,-1 1 1 0 0,0 0-1 0 0,0-1-38 0 0,0-1 0 0 0,0 1-1 0 0,0 0 1 0 0,0 0 0 0 0,0-1 0 0 0,0 1 0 0 0,1-1-1 0 0,-1 1 1 0 0,0-1 0 0 0,0 1 0 0 0,0-1 0 0 0,0 1-1 0 0,0-1 1 0 0,1 0 0 0 0,-1 0 0 0 0,0 1-1 0 0,1-1 1 0 0,-1 0 0 0 0,0-1 0 0 0,-7-7-879 0 0,1 0 1 0 0,-12-20 0 0 0,3-6-6744 0 0,9 16 1513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8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 4031 0 0,'3'-3'230'0'0,"65"-60"5972"0"0,-66 61-5634 0 0,-1 2-448 0 0,0-1 0 0 0,1 1 0 0 0,-1-1 0 0 0,1 1 0 0 0,-1-1 0 0 0,1 1 0 0 0,-1 0 0 0 0,1 0 0 0 0,-1-1 0 0 0,1 1 0 0 0,-1 0 0 0 0,3 1 0 0 0,-2 2-80 0 0,0 1-1 0 0,0 0 1 0 0,0 0-1 0 0,0 0 1 0 0,-1 0-1 0 0,1 0 1 0 0,-1 1-1 0 0,0-1 1 0 0,-1 0-1 0 0,1 0 1 0 0,-1 1-1 0 0,0-1 1 0 0,0 0-1 0 0,0 1 1 0 0,-1 6-1 0 0,-3 10 453 0 0,-10 40-1 0 0,7-38-210 0 0,-1 4-21 0 0,-16 34 0 0 0,1-2 1812 0 0,30-76 922 0 0,25-64-2644 0 0,-6 11-1191 0 0,-16 43-4430 0 0,-3 6-881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9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39 2791 0 0,'1'-1'207'0'0,"47"-35"4102"0"0,-46 35-3601 0 0,-2 1-606 0 0,1 0 0 0 0,0-1 1 0 0,0 1-1 0 0,0 1 0 0 0,-1-1 0 0 0,1 0 0 0 0,0 0 0 0 0,0 0 0 0 0,0 0 0 0 0,-1 0 0 0 0,1 1 0 0 0,0-1 0 0 0,0 0 0 0 0,-1 1 0 0 0,1-1 0 0 0,0 1 0 0 0,-1-1 0 0 0,1 1 0 0 0,0-1 0 0 0,-1 1 0 0 0,1-1 0 0 0,-1 1 0 0 0,1 0 0 0 0,0 0 5 0 0,-1 1 0 0 0,1-1-1 0 0,-1 0 1 0 0,0 1 0 0 0,0-1 0 0 0,0 0-1 0 0,0 1 1 0 0,0-1 0 0 0,0 0-1 0 0,0 1 1 0 0,0-1 0 0 0,0 0-1 0 0,0 1 1 0 0,-1 1 0 0 0,-2 5 334 0 0,0 0 0 0 0,0 0 0 0 0,0 0 0 0 0,-8 11 0 0 0,6-11-76 0 0,1 1 1 0 0,-5 11 0 0 0,8-18 328 0 0,10 1-828 0 0,-9-3 133 0 0,1 1-1 0 0,0-1 1 0 0,0 0-1 0 0,-1 0 1 0 0,1 1-1 0 0,0-1 1 0 0,0 1-1 0 0,-1-1 1 0 0,1 0 0 0 0,0 1-1 0 0,-1-1 1 0 0,1 1-1 0 0,-1 0 1 0 0,1-1-1 0 0,-1 1 1 0 0,1-1-1 0 0,-1 1 1 0 0,1 0-1 0 0,-1-1 1 0 0,0 1-1 0 0,1 0 1 0 0,-1 0-1 0 0,0-1 1 0 0,1 1-1 0 0,-1 0 1 0 0,0 0-1 0 0,0-1 1 0 0,0 1-1 0 0,0 0 1 0 0,0 0 0 0 0,0 0-1 0 0,0-1 1 0 0,0 1-1 0 0,0 0 1 0 0,0 0-1 0 0,0 0 1 0 0,0-1-1 0 0,-1 2 1 0 0,1 0 5 0 0,-2 7 39 0 0,0 0 1 0 0,0 0-1 0 0,-1 0 1 0 0,0 0-1 0 0,0 0 1 0 0,-1-1-1 0 0,0 0 1 0 0,-1 1-1 0 0,-9 11 1 0 0,12-13-35 0 0,7-7-7 0 0,7-5-3 0 0,-12 5 1 0 0,12-7-1 0 0,21-14-1 0 0,-22 12-1 0 0,1 2 0 0 0,-1 0-1 0 0,26-12 1 0 0,-35 19 203 0 0,-3 4-185 0 0,0 1-1 0 0,-1-1 1 0 0,1 0-1 0 0,-1 0 0 0 0,0 1 1 0 0,0-1-1 0 0,-1-1 1 0 0,1 1-1 0 0,-1 0 1 0 0,-3 4-1 0 0,0 0 55 0 0,-12 16 466 0 0,-1 0 0 0 0,-1-2 0 0 0,-24 22 1 0 0,-71 54 4237 0 0,115-98-4718 0 0,9-3 1000 0 0,22-11-478 0 0,-5 2-153 0 0,25-9 160 0 0,55-20 887 0 0,-84 33-1267 0 0,0-2 0 0 0,27-15 0 0 0,-48 24-283 0 0,7-5-1221 0 0,-5 2 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09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7423 0 0,'10'32'664'0'0,"-2"3"-536"0"0,-1 4 1440 0 0,0 5 280 0 0,-2 1 56 0 0,1 2 16 0 0,-1 2-256 0 0,-1 0-56 0 0,-1 0-8 0 0,1-4 0 0 0,-1-3-544 0 0,2-3-104 0 0,-2-4-24 0 0,2-3-8 0 0,2-2-664 0 0,2-4-136 0 0,-1-1-24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0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1 7023 0 0,'-2'10'205'0'0,"0"0"-1"0"0,0 1 0 0 0,-1-1 1 0 0,0 0-1 0 0,-9 17 0 0 0,-29 47 3315 0 0,20-39-918 0 0,-65 114 4875 0 0,72-110-4850 0 0,13-38-1298 0 0,3-1-1095 0 0,18-3 31 0 0,0-1-1 0 0,-1-1 1 0 0,28-11-1 0 0,56-29 546 0 0,24-8 1015 0 0,-118 50-2075 0 0,-1 0 0 0 0,0 0 0 0 0,0-1 0 0 0,0 0 0 0 0,0-1 0 0 0,9-6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1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165 119 7023 0 0,'1'3'542'0'0,"1"12"76"0"0,-1-1 1 0 0,0 1 0 0 0,-1-1 0 0 0,-2 20-1 0 0,-11 60 5054 0 0,-31 243 3228 0 0,43-328-8903 0 0,1 0-1 0 0,0 0 1 0 0,0 0 0 0 0,1-1 0 0 0,0 1-1 0 0,3 12 1 0 0,-4-20-533 0 0</inkml:trace>
  <inkml:trace contextRef="#ctx0" brushRef="#br0" timeOffset="1">103 195 5439 0 0,'0'0'416'0'0,"1"1"-272"0"0,3 1 63 0 0,0 0 0 0 0,0 0-1 0 0,-1 0 1 0 0,1 1 0 0 0,-1-1-1 0 0,0 1 1 0 0,0 0 0 0 0,0 0-1 0 0,4 5 1 0 0,-6-6-72 0 0,1 0 1 0 0,-1 0-1 0 0,0 1 1 0 0,0-1-1 0 0,0 0 0 0 0,-1 0 1 0 0,1 1-1 0 0,0-1 1 0 0,-1 1-1 0 0,0-1 0 0 0,1 0 1 0 0,-1 1-1 0 0,0-1 1 0 0,0 1-1 0 0,0-1 1 0 0,-1 1-1 0 0,0 4 0 0 0,1-6-89 0 0,-3 11 353 0 0,0-1 0 0 0,0 1 0 0 0,-2-1 0 0 0,-4 12-1 0 0,-21 38 1577 0 0,18-34-385 0 0,-1 0 0 0 0,-30 44-1 0 0,26-51-542 0 0,15-19-558 0 0,2-1-460 0 0,0 0 0 0 0,-1 0 1 0 0,1 1-1 0 0,0-1 0 0 0,0 0 0 0 0,-1 0 0 0 0,1 0 0 0 0,0 0 0 0 0,-1 0 1 0 0,1 0-1 0 0,0 0 0 0 0,-1 0 0 0 0,1 0 0 0 0,0 0 0 0 0,0 0 0 0 0,-1 0 1 0 0,1 0-1 0 0,0-1 0 0 0,-1 1 0 0 0,1 0 0 0 0,0 0 0 0 0,0 0 0 0 0,-1 0 1 0 0,1 0-1 0 0,0 0 0 0 0,0-1 0 0 0,0 1 0 0 0,-1 0 0 0 0,1 0 0 0 0,0 0 1 0 0,0-1-1 0 0,0 1 0 0 0,-1 0 0 0 0,1 0 0 0 0,0-1 0 0 0,0 1 0 0 0,0 0 1 0 0,0-1-1 0 0,0 1 0 0 0,0 0 0 0 0,-1-1 0 0 0,40-147-814 0 0,8 1-5844 0 0,-32 103 3627 0 0,-11 33 2687 0 0,0 1-1 0 0,1 0 0 0 0,0 0 1 0 0,1 0-1 0 0,0 1 0 0 0,0 0 0 0 0,13-13 1 0 0,-5 7 1156 0 0,1 1 1 0 0,0 1-1 0 0,23-14 0 0 0,-28 20-146 0 0,1 0-1 0 0,0 1 1 0 0,0 1 0 0 0,1-1-1 0 0,12-2 1 0 0,-20 6-438 0 0,1 1 1 0 0,0 0-1 0 0,0 0 1 0 0,-1 0-1 0 0,1 1 1 0 0,0-1-1 0 0,0 1 1 0 0,0 0-1 0 0,0 1 1 0 0,0-1 0 0 0,-1 1-1 0 0,1 0 1 0 0,0 0-1 0 0,0 0 1 0 0,8 5-1 0 0,-11-5-141 0 0,0 1 1 0 0,0-1-1 0 0,0 1 0 0 0,0 0 0 0 0,0 0 1 0 0,0 0-1 0 0,-1 0 0 0 0,1 0 0 0 0,-1 1 0 0 0,1-1 1 0 0,-1 0-1 0 0,0 1 0 0 0,0-1 0 0 0,0 1 1 0 0,0-1-1 0 0,0 1 0 0 0,-1-1 0 0 0,1 1 0 0 0,-1 0 1 0 0,0-1-1 0 0,1 1 0 0 0,-1 0 0 0 0,-1-1 1 0 0,1 6-1 0 0,-2 3 324 0 0,1 0 1 0 0,-2 0-1 0 0,1 0 1 0 0,-7 15-1 0 0,3-9-70 0 0,-2-1-1 0 0,0 0 0 0 0,-1-1 1 0 0,-16 22-1 0 0,-49 53 158 0 0,60-75-497 0 0,-18 18 45 0 0,29-30-98 0 0,0-1 0 0 0,0 1-1 0 0,-1-1 1 0 0,1 0 0 0 0,-1 0 0 0 0,1 0-1 0 0,-1 0 1 0 0,0 0 0 0 0,-3 0 0 0 0,6-2-12 0 0,1 1-1 0 0,-1-1 1 0 0,1 0 0 0 0,-1 0 0 0 0,1 0 0 0 0,0 0-1 0 0,-1 0 1 0 0,1 0 0 0 0,-1 0 0 0 0,1 0 0 0 0,0 0 0 0 0,-1 0-1 0 0,1-1 1 0 0,-1 1 0 0 0,1 0 0 0 0,0 0 0 0 0,-1 0-1 0 0,1 0 1 0 0,0-1 0 0 0,-1 1 0 0 0,1 0 0 0 0,-1 0-1 0 0,1-1 1 0 0,0 1 0 0 0,0 0 0 0 0,-1 0 0 0 0,1-1 0 0 0,-1 0-1 0 0,-1-12-759 0 0,8-16-856 0 0,-6 28 1450 0 0,5-12-1080 0 0,0 1 1 0 0,1 0 0 0 0,0 0-1 0 0,1 1 1 0 0,1 0-1 0 0,-1 0 1 0 0,2 1-1 0 0,16-17 1 0 0,-17 19 1080 0 0,1 1 0 0 0,0 0 0 0 0,13-7 4968 0 0,-20 26-2715 0 0,-2-11-1974 0 0,0 0-1 0 0,0 1 1 0 0,0-1-1 0 0,0 0 1 0 0,0 1-1 0 0,0-1 1 0 0,0 1-1 0 0,0-1 1 0 0,1 0-1 0 0,-1 1 0 0 0,0-1 1 0 0,1 0-1 0 0,-1 0 1 0 0,1 1-1 0 0,0-1 1 0 0,-1 0-1 0 0,1 0 1 0 0,0 0-1 0 0,0 0 1 0 0,0 1-1 0 0,0-1 1 0 0,0-1-1 0 0,0 1 1 0 0,0 0-1 0 0,0 0 1 0 0,0 0-1 0 0,0 0 1 0 0,0-1-1 0 0,1 1 1 0 0,-1-1-1 0 0,0 1 1 0 0,1-1-1 0 0,-1 1 1 0 0,0-1-1 0 0,1 0 0 0 0,-1 1 1 0 0,0-1-1 0 0,1 0 1 0 0,-1 0-1 0 0,0 0 1 0 0,1 0-1 0 0,1-1 1 0 0,30-5 66 0 0,-33 6-145 0 0,0 0 1 0 0,0-1-1 0 0,1 1 0 0 0,-1 0 0 0 0,0 0 0 0 0,1 0 1 0 0,-1 0-1 0 0,0 0 0 0 0,0 0 0 0 0,1 0 0 0 0,-1 0 1 0 0,0 0-1 0 0,1 0 0 0 0,-1 0 0 0 0,0 0 0 0 0,1 0 1 0 0,-1 0-1 0 0,0 0 0 0 0,0 0 0 0 0,1 1 0 0 0,-1-1 0 0 0,0 0 1 0 0,1 0-1 0 0,-1 0 0 0 0,0 0 0 0 0,0 0 0 0 0,1 1 1 0 0,-1-1-1 0 0,0 0 0 0 0,0 0 0 0 0,0 1 0 0 0,1-1 1 0 0,-1 0-1 0 0,0 0 0 0 0,0 1 0 0 0,0-1 0 0 0,0 0 1 0 0,0 0-1 0 0,1 1 0 0 0,-1-1 0 0 0,0 0 0 0 0,0 0 1 0 0,0 1-1 0 0,0-1 0 0 0,0 0 0 0 0,0 1 0 0 0,0-1 1 0 0,0 0-1 0 0,0 1 0 0 0,0-1 0 0 0,0 0 0 0 0,0 0 1 0 0,0 1-1 0 0,0-1 0 0 0,-1 0 0 0 0,1 1 0 0 0,0-1 1 0 0,0 0-1 0 0,0 0 0 0 0,0 1 0 0 0,-1 4 20 0 0,-1 0 0 0 0,1 0 1 0 0,-1 0-1 0 0,0 0 0 0 0,0-1 0 0 0,-1 1 0 0 0,-4 6 0 0 0,-23 30 226 0 0,28-39-233 0 0,-21 24 283 0 0,-1-1 0 0 0,-1 0 1 0 0,-1-2-1 0 0,-2-1 0 0 0,0-2 0 0 0,-1 0 0 0 0,-39 19 1415 0 0,71-40-1415 0 0,34-15 345 0 0,1 1 0 0 0,46-10-1 0 0,-14 4-113 0 0,-51 15-398 0 0,-1 0 0 0 0,-1-2-1 0 0,1 0 1 0 0,-1-1 0 0 0,21-14-1 0 0,-27 15-124 0 0,-7 7-154 0 0,-1-1 1 0 0,0 0-1 0 0,-1 0 1 0 0,1 0-1 0 0,0 0 0 0 0,-1-1 1 0 0,5-3-1 0 0,-3 0-622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1.4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6647 0 0,'34'604'19205'0'0,"-21"-350"-15022"0"0,1-128-4115 0 0,7-1-5181 0 0,-10-80-1267 0 0,5-7-335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2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0 270 3599 0 0,'1'-2'278'0'0,"56"-56"1108"0"0,65-62 6337 0 0,-112 112-7029 0 0,2 1 1 0 0,11-7-1 0 0,-6 4-77 0 0,-6 3-689 0 0,-10 5-16 0 0,-1 0 19 0 0,0 1-255 0 0,-3-6-540 0 0,2 5 421 0 0,0 0 0 0 0,0 0 0 0 0,-1 1 1 0 0,1-1-1 0 0,0 0 0 0 0,-1 1 0 0 0,1-1 1 0 0,-1 1-1 0 0,1-1 0 0 0,-1 1 0 0 0,0 0 1 0 0,-3-2-1 0 0,1 0-876 0 0,-4-4-1820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3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3335 0 0,'2'2'258'0'0,"8"17"304"0"0,-1 0 0 0 0,0 1 0 0 0,8 33 0 0 0,-2 4 1256 0 0,-2 1 0 0 0,8 97 1 0 0,-17 119 3484 0 0,-4-254-4845 0 0,0-16-277 0 0,1 1 0 0 0,-2 0 1 0 0,1-1-1 0 0,-2 9 0 0 0,8-55-2531 0 0,-4 23-1448 0 0,0-4-1298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5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0 102 4143 0 0,'0'0'319'0'0,"5"-1"-210"0"0,66-10 1702 0 0,-54 7 399 0 0,1 0 0 0 0,-1-1 0 0 0,-1-1-1 0 0,26-12 1 0 0,-34 14-849 0 0,0-1-1 0 0,0 0 0 0 0,13-11 0 0 0,-9 1-290 0 0,-11 13-869 0 0,-1 0-125 0 0,2-2-985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3.4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201 0 4199 0 0,'-3'11'111'0'0,"0"0"0"0"0,-1-1 0 0 0,0 1 0 0 0,-9 16 0 0 0,1-2 524 0 0,-15 32 2344 0 0,-43 68 0 0 0,47-94-1915 0 0,21-29-984 0 0,1-1 0 0 0,-1 1 0 0 0,0 0 0 0 0,1-1 1 0 0,-1 1-1 0 0,0-1 0 0 0,0 1 0 0 0,0-1 0 0 0,0 0 0 0 0,-1 0 0 0 0,1 0 0 0 0,0 0 1 0 0,-3 0-1 0 0,4-1-72 0 0,1 0 1 0 0,0 0 0 0 0,-1 0 0 0 0,1 0 0 0 0,-1 0 0 0 0,1 0-1 0 0,-1-1 1 0 0,1 1 0 0 0,0 0 0 0 0,-1 0 0 0 0,1 0 0 0 0,-1-1-1 0 0,1 1 1 0 0,0 0 0 0 0,-1-1 0 0 0,1 1 0 0 0,0 0 0 0 0,-1-1-1 0 0,1 1 1 0 0,0 0 0 0 0,0-1 0 0 0,-1 1 0 0 0,1-1 0 0 0,0 1-1 0 0,0 0 1 0 0,0-1 0 0 0,0 1 0 0 0,-1-1 0 0 0,1 1 0 0 0,0-1-1 0 0,0 1 1 0 0,0-1 0 0 0,0 0 0 0 0,-1-19-64 0 0,1 18-6 0 0,1-9-225 0 0,0 0 0 0 0,0 1 1 0 0,1-1-1 0 0,1 1 0 0 0,0 0 1 0 0,7-18-1 0 0,32-57-3393 0 0,-38 79 3448 0 0,-2 0 122 0 0,1 1-1 0 0,-1 0 0 0 0,1 0 1 0 0,1 0-1 0 0,-1 1 1 0 0,1-1-1 0 0,0 1 0 0 0,0 0 1 0 0,0 0-1 0 0,0 0 0 0 0,1 0 1 0 0,-1 1-1 0 0,1 0 0 0 0,0 0 1 0 0,0 0-1 0 0,7-3 0 0 0,-11 6 136 0 0,0 0 0 0 0,1-1 0 0 0,-1 1 0 0 0,0 0 0 0 0,1 0 0 0 0,-1 0 0 0 0,0 0 0 0 0,0 0 0 0 0,1 0 0 0 0,-1 0 0 0 0,0 0 0 0 0,1 1 0 0 0,-1-1 0 0 0,0 0 0 0 0,0 1 0 0 0,1-1 0 0 0,0 2 0 0 0,1-1 127 0 0,0 1 1 0 0,0 0-1 0 0,-1 0 1 0 0,1 0-1 0 0,-1 1 1 0 0,5 4-1 0 0,-3-2 180 0 0,1 1-1 0 0,-1 1 1 0 0,0-1-1 0 0,-1 1 1 0 0,5 11 0 0 0,-4-9 177 0 0,-1 1 0 0 0,-1-1 0 0 0,0 1 0 0 0,0 0 0 0 0,0 0 0 0 0,-1 0 1 0 0,-1 1-1 0 0,0-1 0 0 0,-2 15 0 0 0,2-23 395 0 0,1-4-718 0 0,2-3-237 0 0,0 0 0 0 0,-1-1-1 0 0,0 1 1 0 0,0-1 0 0 0,0 1 0 0 0,0-1 0 0 0,0-8-1 0 0,4-46-3006 0 0,-4 35 53 0 0,1-5-984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3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0 199 4287 0 0,'0'0'332'0'0,"2"0"-220"0"0,34-12 4412 0 0,38-20-1 0 0,-28 12-1831 0 0,-15 5 287 0 0,48-31 0 0 0,-42 24-883 0 0,12-6-193 0 0,-60 15-3148 0 0,9 12 714 0 0,-1-1-1 0 0,1 1 1 0 0,-1 0 0 0 0,0 0 0 0 0,0 0-1 0 0,0 0 1 0 0,1 0 0 0 0,-1 1 0 0 0,0-1 0 0 0,0 1-1 0 0,-3 0 1 0 0,-37 1-5176 0 0,30 0 3628 0 0,-4 0-1093 0 0,-1 3-278 0 0</inkml:trace>
  <inkml:trace contextRef="#ctx0" brushRef="#br0" timeOffset="1">83 16 1951 0 0,'0'2'170'0'0,"0"4"-137"0"0,-1 6 426 0 0,2 0-1 0 0,-1-1 0 0 0,1 1 1 0 0,1-1-1 0 0,4 17 1 0 0,-1-9 1175 0 0,4 37-1 0 0,-4-22 580 0 0,-4-25-1624 0 0,0-1 222 0 0,1-1-1 0 0,4 15 1 0 0,-6-20-516 0 0,2-3-214 0 0,17-9-3814 0 0,-8 0-581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4.1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1 4319 0 0,'-2'17'384'0'0,"0"-2"-312"0"0,1 0 656 0 0,-4-2 128 0 0,0 1 24 0 0,1-2 8 0 0,3-1-224 0 0,-3 3-48 0 0,-3-2-8 0 0,1-1 0 0 0,2-1-424 0 0,-1 1-88 0 0,-3-3-24 0 0,1 0-2984 0 0,2-1-608 0 0</inkml:trace>
  <inkml:trace contextRef="#ctx0" brushRef="#br0" timeOffset="1">0 331 6159 0 0,'1'2'472'0'0,"18"49"190"0"0,14 50 4468 0 0,-33-101-5102 0 0,0 0 0 0 0,0 1 0 0 0,0-1 0 0 0,0 1 0 0 0,0-1 0 0 0,0 0 0 0 0,0 1 0 0 0,0-1 0 0 0,0 1-1 0 0,0-1 1 0 0,0 0 0 0 0,1 1 0 0 0,-1-1 0 0 0,0 0 0 0 0,0 1 0 0 0,0-1 0 0 0,1 0 0 0 0,-1 1 0 0 0,0-1 0 0 0,0 0 0 0 0,1 0-1 0 0,-1 1 1 0 0,0-1 0 0 0,1 0 0 0 0,-1 0 0 0 0,0 1 0 0 0,1-1 0 0 0,-1 0 0 0 0,0 0 0 0 0,1 0 0 0 0,-1 0 0 0 0,0 0-1 0 0,1 0 1 0 0,-1 1 0 0 0,1-1 0 0 0,-1 0 0 0 0,0 0 0 0 0,1 0 0 0 0,-1 0 0 0 0,0 0 0 0 0,1 0 0 0 0,-1 0 0 0 0,1-1 0 0 0,-1 1-1 0 0,0 0 1 0 0,1 0 0 0 0,0-1 36 0 0,0 1 0 0 0,0-1 0 0 0,0 0 0 0 0,-1 1 0 0 0,1-1 0 0 0,0 0 0 0 0,0 0 0 0 0,-1 1 0 0 0,1-1 0 0 0,-1 0 0 0 0,1 0 0 0 0,-1 0 0 0 0,1 0 0 0 0,-1 0 0 0 0,1-1 0 0 0,1-9-1190 0 0,0 0 0 0 0,0 0 0 0 0,-1 0 0 0 0,-1-18 0 0 0,0 20 319 0 0,0-11-2804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4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4255 0 0,'3'0'332'0'0,"23"-5"720"0"0,0-1 0 0 0,0-1 0 0 0,29-13-1 0 0,-25 8 1837 0 0,50-11 0 0 0,-78 22-1860 0 0,1 3-286 0 0,-3-2-702 0 0,1 0-1 0 0,-1 0 1 0 0,1 0 0 0 0,-1 0 0 0 0,1 0-1 0 0,-1 0 1 0 0,1 0 0 0 0,-1 1 0 0 0,0-1-1 0 0,1 0 1 0 0,-1 0 0 0 0,1 0 0 0 0,-1 1-1 0 0,0-1 1 0 0,1 0 0 0 0,-1 0 0 0 0,0 1-1 0 0,1 0 1 0 0,1 2 145 0 0,-1 1 0 0 0,1-1 0 0 0,-1 1 0 0 0,0 0-1 0 0,0 0 1 0 0,0 0 0 0 0,-1 0 0 0 0,1 0 0 0 0,-1-1 0 0 0,0 1-1 0 0,0 0 1 0 0,0 0 0 0 0,-1 0 0 0 0,1 0 0 0 0,-1 0 0 0 0,-1 4 0 0 0,-2 7 378 0 0,-1 0 0 0 0,-11 25 0 0 0,-16 41 253 0 0,20-55-677 0 0,8-15-112 0 0,-1-1-1 0 0,-7 14 1 0 0,11-23-501 0 0,-3 3-334 0 0,1-1-570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5.0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157 13 5007 0 0,'0'0'599'0'0,"1"-1"-184"0"0,4-2-158 0 0,9-5 1617 0 0,-11 9-1158 0 0,-4 7-761 0 0,-4 1 112 0 0,0 0-1 0 0,-8 11 0 0 0,8-12 22 0 0,0-1 1 0 0,-5 14-1 0 0,11-21-55 0 0,0 0-1 0 0,0 0 0 0 0,1 0 1 0 0,-1 0-1 0 0,0 0 0 0 0,1 0 1 0 0,-1 0-1 0 0,0 0 0 0 0,0-1 1 0 0,1 1-1 0 0,0-1 0 0 0,9-4 167 0 0,-1-1 1 0 0,12-8-1 0 0,-3 1 98 0 0,-17 12-173 0 0,-3 5-91 0 0,1-1 0 0 0,-1 1 0 0 0,1-1-1 0 0,-1 0 1 0 0,-1 0 0 0 0,1 1 0 0 0,0-1 0 0 0,-1 0 0 0 0,-1 3-1 0 0,-19 26 237 0 0,-146 157 2289 0 0,154-173-65 0 0,17-17-2164 0 0,37-20 660 0 0,50-23 1630 0 0,-79 38-2427 0 0,-1 0 0 0 0,0-1 0 0 0,0 0 0 0 0,11-11 0 0 0,-6 5-96 0 0,2 0-612 0 0,-1-2 0 0 0,0 0 0 0 0,-1-1 0 0 0,-1 0 0 0 0,0-1 0 0 0,-1-1 0 0 0,11-22 0 0 0,-23 40 485 0 0,-1 0 0 0 0,0 0 0 0 0,0 0-1 0 0,0 0 1 0 0,0 0 0 0 0,0 0 0 0 0,0 0-1 0 0,0 0 1 0 0,0 0 0 0 0,0 0 0 0 0,0 0-1 0 0,1-1 1 0 0,-1 1 0 0 0,0 0 0 0 0,0 0-1 0 0,0 0 1 0 0,0 0 0 0 0,0 0 0 0 0,0 0-1 0 0,0 0 1 0 0,0 0 0 0 0,0-1 0 0 0,0 1-1 0 0,0 0 1 0 0,0 0 0 0 0,0 0 0 0 0,0 0-1 0 0,0 0 1 0 0,0 0 0 0 0,0 0 0 0 0,0 0-1 0 0,0-1 1 0 0,0 1 0 0 0,0 0 0 0 0,0 0-1 0 0,0 0 1 0 0,0 0 0 0 0,0 0 0 0 0,0 0-1 0 0,-1 0 1 0 0,1 0 0 0 0,0-1 0 0 0,0 1-1 0 0,0 0 1 0 0,0 0 0 0 0,0 0 0 0 0,0 0-1 0 0,0 0 1 0 0,0 0 0 0 0,0 0 0 0 0,0 0 0 0 0,-1 0-1 0 0,1 0 1 0 0,0 0 0 0 0,0 0 0 0 0,0 0-1 0 0,0 0 1 0 0,0 0 0 0 0,0 0 0 0 0,0 0-1 0 0,0 0 1 0 0,-1 0 0 0 0,1 0 0 0 0,0 0-1 0 0,-11 4-3458 0 0,-11 12-1279 0 0,4 6 5360 0 0,1 1 0 0 0,-25 43 0 0 0,7-11 344 0 0,5-9 260 0 0,-16 24 624 0 0,23-41-623 0 0,-29 30 0 0 0,51-58-1077 0 0,1-4-29 0 0,0 0-190 0 0,0 0 0 0 0,0-1 0 0 0,0 1 0 0 0,0 0 0 0 0,1 0 1 0 0,0 0-1 0 0,0 0 0 0 0,1-5 0 0 0,3-2-379 0 0,0 0 1 0 0,0 0-1 0 0,1 0 0 0 0,1 1 1 0 0,0 0-1 0 0,0 0 1 0 0,0 0-1 0 0,1 1 1 0 0,0 0-1 0 0,1 1 1 0 0,11-8-1 0 0,-11 9 426 0 0,1 0-1 0 0,0 0 1 0 0,0 1 0 0 0,0 0-1 0 0,1 1 1 0 0,18-5 0 0 0,-21 8 271 0 0,0 0 1 0 0,0 0-1 0 0,-1 0 1 0 0,1 1-1 0 0,14 2 1 0 0,-14-1 457 0 0,1 0 0 0 0,-1 1 0 0 0,0 0 0 0 0,0 1 0 0 0,1 0 0 0 0,-1 0 0 0 0,-1 1 0 0 0,13 7 1 0 0,28 25 3935 0 0,-47-35-4234 0 0,1 1-288 0 0,0-1 0 0 0,-1 0 0 0 0,1 0 0 0 0,-1 0 0 0 0,1 0-1 0 0,0 0 1 0 0,0 0 0 0 0,0 0 0 0 0,3 1 0 0 0,-2-3-198 0 0,0 0 0 0 0,0 0 1 0 0,0 0-1 0 0,0 0 0 0 0,0 0 1 0 0,0-1-1 0 0,0 1 0 0 0,0-1 1 0 0,4-2-1 0 0,12-15-5926 0 0,-7 4-174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5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 6191 0 0,'2'-1'472'0'0,"10"-4"-1045"0"0,-1 1 2041 0 0,0 0-1 0 0,1 0 0 0 0,0 1 0 0 0,13-2 0 0 0,-16 4-870 0 0,-6 0-533 0 0,0 1 1 0 0,0 0-1 0 0,0 0 1 0 0,0 0-1 0 0,6 0 1 0 0,-7 1-630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12 199 3711 0 0,'0'1'360'0'0,"-12"14"4370"0"0,34-23-2628 0 0,0-1 0 0 0,40-22-1 0 0,40-32 2252 0 0,-93 57-4059 0 0,51-33 1560 0 0,-57 37-1860 0 0,0 0 0 0 0,0 0 0 0 0,0 0 0 0 0,-1 0 0 0 0,1-1 0 0 0,-1 1 0 0 0,0-1 0 0 0,0 1 0 0 0,0-1 0 0 0,2-3 0 0 0,-4 5-235 0 0,0 1 0 0 0,0-1 1 0 0,0 0-1 0 0,0 1 0 0 0,0-1 1 0 0,0 0-1 0 0,0 1 0 0 0,0-1 1 0 0,0 0-1 0 0,-1 1 0 0 0,1-1 1 0 0,0 1-1 0 0,0-1 0 0 0,-1 0 1 0 0,1 1-1 0 0,0-1 0 0 0,-1 1 1 0 0,1-1-1 0 0,-1 1 0 0 0,1-1 1 0 0,-1 1-1 0 0,0-1 0 0 0,-11-10-5834 0 0,4 6 1736 0 0</inkml:trace>
  <inkml:trace contextRef="#ctx0" brushRef="#br0" timeOffset="1">127 61 3223 0 0,'1'2'240'0'0,"1"6"30"0"0,-1 0 0 0 0,1 1-1 0 0,-1-1 1 0 0,-1 0-1 0 0,0 1 1 0 0,0-1-1 0 0,-2 14 1 0 0,0 15 1587 0 0,2-23-280 0 0,-5 23 0 0 0,5-36-1098 0 0,2-2-812 0 0,5-5-2251 0 0,1-2-930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6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2039 0 0,'5'13'1526'0'0,"-1"1"0"0"0,-1-1 0 0 0,0 1 0 0 0,2 19 0 0 0,-5 8 2556 0 0,0-39-3532 0 0,1-1-392 0 0,-1-1-167 0 0,0 1-1 0 0,0-1 1 0 0,1 0-1 0 0,-1 1 1 0 0,0-1 0 0 0,0 0-1 0 0,0 0 1 0 0,1 1-1 0 0,-1-1 1 0 0,0 0-1 0 0,0 0 1 0 0,0 1-1 0 0,1-1 1 0 0,-1 0 0 0 0,0 0-1 0 0,1 0 1 0 0,-1 1-1 0 0,0-1 1 0 0,1 0-1 0 0,-1 0 1 0 0,0 0-1 0 0,0 0 1 0 0,1 0 0 0 0,-1 0-1 0 0,0 0 1 0 0,1 0-1 0 0,-1 0 1 0 0,0 0-1 0 0,1 0 1 0 0,-1 0-1 0 0,1 0 1 0 0,-1 0 0 0 0,0 0-1 0 0,1 0 1 0 0,-1 0-1 0 0,0 0 1 0 0,0 0-1 0 0,1 0 1 0 0,-1 0-1 0 0,0-1 1 0 0,1 1 0 0 0,-1 0-1 0 0,0 0 1 0 0,0 0-1 0 0,1-1 1 0 0,-1 1-1 0 0,0 0 1 0 0,0 0-1 0 0,1-1 1 0 0,-1 1-21 0 0,3-3-183 0 0,-1 1 0 0 0,1 0 1 0 0,-1-1-1 0 0,1 0 1 0 0,-1 0-1 0 0,0 1 0 0 0,0-1 1 0 0,-1 0-1 0 0,1-1 0 0 0,1-2 1 0 0,6-10-1451 0 0,-2 4 371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4:16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0 2071 0 0,'0'0'666'0'0,"1"2"-145"0"0,0 1-298 0 0,1 1-1 0 0,-1 0 1 0 0,0 0-1 0 0,0 0 1 0 0,0 0 0 0 0,0-1-1 0 0,-1 1 1 0 0,1 0-1 0 0,-1 0 1 0 0,0 0 0 0 0,0 0-1 0 0,-1 0 1 0 0,1 0-1 0 0,-1 0 1 0 0,0 0 0 0 0,0 0-1 0 0,0 0 1 0 0,-4 7-1 0 0,-9 20 317 0 0,-1-1-1 0 0,-1 0 0 0 0,-2-2 0 0 0,-1 0 1 0 0,-1 0-1 0 0,-29 29 0 0 0,-78 74 2625 0 0,119-124-2878 0 0,5-2 1921 0 0,5-4-918 0 0,11-3-586 0 0,19-11-656 0 0,-5-1 94 0 0,-2-1 1 0 0,1-1-1 0 0,-2-1 1 0 0,0-1-1 0 0,-1-1 1 0 0,-1-1-1 0 0,32-39 1 0 0,-30 26-3596 0 0,-23 31 2747 0 0,1 0-1 0 0,-1 0 1 0 0,0 0 0 0 0,-1 0-1 0 0,1-1 1 0 0,0 1 0 0 0,-1 0-1 0 0,1 0 1 0 0,-1-1-1 0 0,1 1 1 0 0,-1 0 0 0 0,0-1-1 0 0,0 1 1 0 0,-1-3 0 0 0,-11-8-2760 0 0,8 10 3621 0 0,-1 1 1 0 0,0 0 0 0 0,0 1-1 0 0,0-1 1 0 0,0 1-1 0 0,0 0 1 0 0,0 0 0 0 0,0 0-1 0 0,-10 1 1607 0 0,1 20 432 0 0,9-9-1602 0 0,1 0-1 0 0,1 1 0 0 0,0-1 0 0 0,1 1 0 0 0,0-1 0 0 0,0 17 0 0 0,-5 23-73 0 0,4-37-389 0 0,0 5 43 0 0,-1 0 1 0 0,-1-1 0 0 0,-11 28-1 0 0,13-40-138 0 0,1-1 0 0 0,-2 1 0 0 0,1-1 0 0 0,-1 0 0 0 0,0 0 0 0 0,0 0 0 0 0,0 0 0 0 0,-1-1 0 0 0,1 1 0 0 0,-1-1 0 0 0,0-1-1 0 0,0 1 1 0 0,-1 0 0 0 0,-9 4 0 0 0,-25 2 1771 0 0,39-10-1239 0 0,3 0-97 0 0,8-2-91 0 0,53-7 1574 0 0,11-2-174 0 0,-49 5-1360 0 0,-2 1 198 0 0,1-1 1 0 0,-1 0-1 0 0,-1-2 1 0 0,41-20-1 0 0,-57 24-606 0 0,4-1 2 0 0,0 0 0 0 0,-1-1 1 0 0,0 0-1 0 0,0-1 1 0 0,0 0-1 0 0,-1 0 0 0 0,14-17 1 0 0,-13 12-5867 0 0,-1-1-2067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0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 0 2303 0 0,'0'1'5'0'0,"1"-1"-1"0"0,0 1 0 0 0,-1-1 1 0 0,0 0-1 0 0,1 1 0 0 0,-1-1 1 0 0,1 1-1 0 0,-1 0 0 0 0,0-1 0 0 0,1 1 1 0 0,-1-1-1 0 0,0 1 0 0 0,1-1 1 0 0,-1 1-1 0 0,0 0 0 0 0,0-1 0 0 0,0 1 1 0 0,0 0-1 0 0,0-1 0 0 0,0 1 1 0 0,0 0-1 0 0,0-1 0 0 0,0 1 1 0 0,0-1-1 0 0,0 1 0 0 0,0 0 0 0 0,0-1 1 0 0,0 1-1 0 0,0 0 0 0 0,-1 0 1 0 0,-9 25 57 0 0,6-18-58 0 0,-42 77 591 0 0,7-12 64 0 0,21-38-177 0 0,8-17-52 0 0,2 0 1 0 0,0 1-1 0 0,0-1 1 0 0,-4 24-1 0 0,1-11 730 0 0,11-31-1090 0 0,0 0 0 0 0,0 1 0 0 0,-1-1 0 0 0,1 0-1 0 0,0 1 1 0 0,0-1 0 0 0,0 0 0 0 0,0 1 0 0 0,0-1 0 0 0,0 0-1 0 0,0 1 1 0 0,0-1 0 0 0,0 0 0 0 0,0 1 0 0 0,0-1 0 0 0,0 1-1 0 0,0-1 1 0 0,0 0 0 0 0,0 1 0 0 0,0-1 0 0 0,0 0-1 0 0,0 1 1 0 0,0-1 0 0 0,1 0 0 0 0,-1 1 0 0 0,0-1 0 0 0,0 0-1 0 0,0 0 1 0 0,0 1 0 0 0,1-1 0 0 0,-1 0 0 0 0,0 1 0 0 0,0-1-1 0 0,1 0 1 0 0,-1 0 0 0 0,0 0 0 0 0,1 1 0 0 0,-1-1-1 0 0,0 0 1 0 0,1 0 0 0 0,-1 0 0 0 0,0 0 0 0 0,1 0 0 0 0,-1 1-1 0 0,0-1 1 0 0,1 0 0 0 0,-1 0 0 0 0,1 0 0 0 0,8-6 74 0 0,0 1 1 0 0,0-1-1 0 0,-1-1 1 0 0,1 1-1 0 0,-2-1 1 0 0,10-11-1 0 0,39-52 412 0 0,-45 55-521 0 0,1 2-10 0 0,0 0 0 0 0,1 0 0 0 0,0 2 0 0 0,1-1 0 0 0,17-10 0 0 0,-17 13 1 0 0,-1 3 49 0 0,-11 6-69 0 0,-1 0 0 0 0,1 0 0 0 0,0 0 1 0 0,0 0-1 0 0,-1 0 0 0 0,1 0 0 0 0,0 0 0 0 0,0 1 0 0 0,-1-1 1 0 0,1 0-1 0 0,0 1 0 0 0,1 0 0 0 0,-1 0 47 0 0,0 15 28 0 0,-2-14-73 0 0,1 0 0 0 0,-1 0-1 0 0,0 0 1 0 0,0 0 0 0 0,0 0 0 0 0,0 0 0 0 0,0 0-1 0 0,0 0 1 0 0,-1 3 0 0 0,-6 14 124 0 0,0 0 0 0 0,-2 0 0 0 0,0-1 0 0 0,-13 18 0 0 0,-7 15 833 0 0,-23 46 579 0 0,36-69-1072 0 0,13-23-290 0 0,0 0 0 0 0,0 0 0 0 0,1 0 1 0 0,-1 0-1 0 0,1 0 0 0 0,0 0 0 0 0,1 1 1 0 0,-1-1-1 0 0,1 1 0 0 0,-1 10 0 0 0,5-17 38 0 0,4-2-100 0 0,0-1-1 0 0,0 0 1 0 0,0 0-1 0 0,-1-1 1 0 0,0 1-1 0 0,1-1 1 0 0,5-7-1 0 0,37-45 573 0 0,-18 20-446 0 0,-20 25-233 0 0,-8 7 0 0 0,1 1 1 0 0,-1-1-1 0 0,1 1 1 0 0,0 0-1 0 0,1 1 0 0 0,-1-1 1 0 0,1 1-1 0 0,0-1 1 0 0,-1 2-1 0 0,8-4 1 0 0,-12 6-10 0 0,0-1 1 0 0,0 1-1 0 0,0 0 1 0 0,1 0-1 0 0,-1 0 1 0 0,0 0-1 0 0,0 0 1 0 0,0 0-1 0 0,0 0 1 0 0,1 0-1 0 0,-1 0 1 0 0,0 0-1 0 0,0 0 1 0 0,0 0-1 0 0,0 0 1 0 0,1 0-1 0 0,-1 0 1 0 0,0 0-1 0 0,0 0 1 0 0,0 0 0 0 0,0 1-1 0 0,0-1 1 0 0,1 0-1 0 0,-1 0 1 0 0,0 0-1 0 0,0 0 1 0 0,0 0-1 0 0,0 0 1 0 0,0 0-1 0 0,0 0 1 0 0,0 1-1 0 0,1-1 1 0 0,-1 0-1 0 0,0 0 1 0 0,0 0-1 0 0,0 0 1 0 0,0 0-1 0 0,0 0 1 0 0,0 1-1 0 0,0-1 1 0 0,0 0-1 0 0,0 0 1 0 0,0 0-1 0 0,0 0 1 0 0,0 1-1 0 0,0-1 1 0 0,0 0-1 0 0,0 0 1 0 0,0 0-1 0 0,0 0 1 0 0,0 0-1 0 0,0 1 1 0 0,-3 14 50 0 0,-10 18-68 0 0,-34 44 13 0 0,15-24 0 0 0,-54 80 0 0 0,40-69 0 0 0,34-48 0 0 0,0 0 0 0 0,1 1 0 0 0,1 0 0 0 0,-14 31 0 0 0,14-21 0 0 0,-6 17 11 0 0,10-30 32 0 0,6-14-43 0 0,0 0 0 0 0,0 1 1 0 0,0-1-1 0 0,0 0 0 0 0,0 1 1 0 0,0-1-1 0 0,0 0 1 0 0,0 0-1 0 0,0 1 0 0 0,0-1 1 0 0,0 0-1 0 0,0 1 1 0 0,0-1-1 0 0,0 0 0 0 0,0 1 1 0 0,0-1-1 0 0,0 0 1 0 0,0 0-1 0 0,1 1 0 0 0,-1-1 1 0 0,0 0-1 0 0,0 0 1 0 0,0 1-1 0 0,0-1 0 0 0,1 0 1 0 0,-1 1-1 0 0,1-1 0 0 0,0 0 0 0 0,-1 0 0 0 0,1 0-1 0 0,0 0 1 0 0,0 0 0 0 0,-1 0 0 0 0,1 0-1 0 0,0 0 1 0 0,0 0 0 0 0,-1 0 0 0 0,1 0 0 0 0,0 0-1 0 0,0-1 1 0 0,-1 1 0 0 0,1 0 0 0 0,0 0 0 0 0,-1-1-1 0 0,1 1 1 0 0,0-1 0 0 0,-1 1 0 0 0,1 0-1 0 0,0-2 1 0 0,15-11 18 0 0,-14 11-11 0 0,26-28 266 0 0,-1-1-1 0 0,41-63 1 0 0,22-27-1180 0 0,-65 93-4241 0 0,0-3-1795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5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 3567 0 0,'-38'60'1351'0'0,"-20"28"5434"0"0,40-59-4259 0 0,10-13-1980 0 0,-15 19 0 0 0</inkml:trace>
  <inkml:trace contextRef="#ctx0" brushRef="#br0" timeOffset="1">230 40 6623 0 0,'0'0'584'0'0,"-7"15"-464"0"0,2 0-120 0 0,-3-2 0 0 0,-4-1 1080 0 0,3 2 192 0 0,1-1 40 0 0,0-1 0 0 0,-6-2-664 0 0,6 0 352 0 0,-2 0-520 0 0,0-2-416 0 0,3-3-64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0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1 2991 0 0,'-5'13'264'0'0,"-4"1"-264"0"0,-3 1 0 0 0,1 0 0 0 0,2 0 208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1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4055 0 0,'10'-6'360'0'0,"-5"6"-288"0"0,-3 10 368 0 0,10-4-288 0 0,3-4-1648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1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270 29 2383 0 0,'12'-12'831'0'0,"-7"6"-788"0"0,4-5 262 0 0,-9 11-300 0 0,0 1-1 0 0,0-1 1 0 0,0 0-1 0 0,0 0 1 0 0,0 0-1 0 0,0 0 1 0 0,0 0-1 0 0,0 0 1 0 0,0 0-1 0 0,0 1 1 0 0,0-1-1 0 0,0 0 1 0 0,0 0-1 0 0,0 0 1 0 0,0 0-1 0 0,0 0 1 0 0,0 0-1 0 0,0 0 1 0 0,0 1-1 0 0,0-1 1 0 0,0 0-1 0 0,0 0 1 0 0,0 0-1 0 0,0 0 1 0 0,0 0-1 0 0,1 0 1 0 0,-1 0-1 0 0,0 0 1 0 0,0 0-1 0 0,0 0 1 0 0,0 0-1 0 0,0 0 1 0 0,0 1 0 0 0,0-1-1 0 0,0 0 1 0 0,1 0-1 0 0,-1 0 1 0 0,0 0-1 0 0,0 0 1 0 0,0 0-1 0 0,0 0 1 0 0,0 0-1 0 0,0 0 1 0 0,0 0-1 0 0,1 0 1 0 0,-1 0-1 0 0,0 0 1 0 0,0 0-1 0 0,0 0 1 0 0,0 0-1 0 0,0-1 1 0 0,0 1-1 0 0,0 0 1 0 0,0 0-1 0 0,1 0 1 0 0,-1 0-1 0 0,0 0 1 0 0,0 0-1 0 0,0 0 1 0 0,0 0-1 0 0,0 0 1 0 0,0 0-1 0 0,0 0 1 0 0,0-1-1 0 0,0 3 5 0 0,0 0-1 0 0,-1 1 1 0 0,1-1-1 0 0,-1 0 1 0 0,0-1-1 0 0,1 1 1 0 0,-1 0-1 0 0,-2 3 1 0 0,-1 4 2 0 0,-4 15 49 0 0,-8 11 158 0 0,2-5-36 0 0,-3 5 396 0 0,16-34-360 0 0,1-1-188 0 0,0 1-1 0 0,0-1 1 0 0,1 0 0 0 0,-1 0-1 0 0,0 1 1 0 0,0-1-1 0 0,0 0 1 0 0,0 1-1 0 0,1-1 1 0 0,-1 0-1 0 0,0 0 1 0 0,0 1-1 0 0,0-1 1 0 0,1 0-1 0 0,-1 0 1 0 0,0 0 0 0 0,1 1-1 0 0,-1-1 1 0 0,0 0-1 0 0,0 0 1 0 0,1 0-1 0 0,-1 0 1 0 0,0 0-1 0 0,1 0 1 0 0,0 1-1 0 0,72-64 478 0 0,-68 60-482 0 0,-2 1-5 0 0,1-1 0 0 0,-1 0 0 0 0,1 0 0 0 0,-1 0 0 0 0,5-6 0 0 0,-27 39 194 0 0,1-4-224 0 0,-8 13 492 0 0,-2-1 0 0 0,-64 69 0 0 0,78-93-379 0 0,11-12-100 0 0,-1 1 1 0 0,1 0 0 0 0,0 1-1 0 0,0-1 1 0 0,1 0 0 0 0,-1 1-1 0 0,1-1 1 0 0,-3 6 0 0 0,4-7 142 0 0,2-1-66 0 0,4 5 3 0 0,-4-5 12 0 0,2-1 7 0 0,4 0-25 0 0,-1 0 0 0 0,0 0-1 0 0,1-1 1 0 0,-1 0 0 0 0,0-1-1 0 0,1 1 1 0 0,-1-1 0 0 0,0 0-1 0 0,0-1 1 0 0,0 1 0 0 0,6-5-1 0 0,3-2 137 0 0,-4 3-20 0 0,-1-1 0 0 0,15-11 0 0 0,-20 13-126 0 0,0 1 0 0 0,1 1 0 0 0,7-5 1 0 0,-2 2 15 0 0,-1-1 1 0 0,18-14 0 0 0,-19 14-84 0 0,-9 7 0 0 0,0 0 0 0 0,0 0 0 0 0,0 0 0 0 0,0-1 0 0 0,0 1 0 0 0,0 0 0 0 0,0 0 0 0 0,0 0 0 0 0,1 0 0 0 0,-1 0 0 0 0,0 0 0 0 0,0 0 0 0 0,0 0 0 0 0,0 0 0 0 0,0 0 0 0 0,0-1 0 0 0,0 1 0 0 0,1 0 0 0 0,-1 0 0 0 0,0 0 0 0 0,0 0 0 0 0,0 0 0 0 0,0 0 0 0 0,0 0 0 0 0,1 0 0 0 0,-1 0 0 0 0,0 0 0 0 0,0 0 0 0 0,0 0 0 0 0,0 0 0 0 0,0 0 0 0 0,1 0 0 0 0,-1 0 0 0 0,0 1 0 0 0,0-1 0 0 0,0 0 0 0 0,0 0 0 0 0,0 0 0 0 0,0 0 0 0 0,1 0 0 0 0,-1 0 0 0 0,0 0 0 0 0,0 0 0 0 0,0 0 0 0 0,0 0 0 0 0,0 1 0 0 0,0-1 0 0 0,0 0 0 0 0,0 0 0 0 0,0 0 0 0 0,0 0 0 0 0,0 0 0 0 0,1 0 0 0 0,-1 1 0 0 0,0-1 0 0 0,0 0 0 0 0,0 0 0 0 0,0 0 0 0 0,0 0 0 0 0,0 0 0 0 0,0 1 0 0 0,0-1 0 0 0,0 0 0 0 0,0 0 0 0 0,0 0 0 0 0,0 0 0 0 0,-2 7 0 0 0,-1 2 2 0 0,0 1-1 0 0,-1-2 0 0 0,0 1 0 0 0,0 0 1 0 0,-1-1-1 0 0,0 0 0 0 0,-1 0 1 0 0,0 0-1 0 0,0-1 0 0 0,-1 0 0 0 0,-11 11 1 0 0,-8 2 9 0 0,-1 0-1 0 0,-30 16 1 0 0,15-11 1 0 0,3 0 39 0 0,-34 23 226 0 0,51-32-89 0 0,20-15 746 0 0,3 0-802 0 0,-1 0 1 0 0,1 0-1 0 0,0 0 0 0 0,-1-1 1 0 0,1 1-1 0 0,0 0 1 0 0,0 0-1 0 0,0-1 1 0 0,0 1-1 0 0,0-1 1 0 0,0 1-1 0 0,0 0 0 0 0,0-1 1 0 0,0 0-1 0 0,0 1 1 0 0,0-1-1 0 0,0 0 1 0 0,0 1-1 0 0,0-1 1 0 0,1 0-1 0 0,-1 0 0 0 0,0 0 1 0 0,2 0-1 0 0,29-5 832 0 0,-26 4-856 0 0,26-7 706 0 0,-1-2-1 0 0,48-21 0 0 0,-49 16-286 0 0,-1-2 0 0 0,0-1 0 0 0,39-33 0 0 0,-27 20-71 0 0,-26 18-585 0 0,0 0 0 0 0,15-19 0 0 0,-8 9-6494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2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1 3367 0 0,'-2'11'82'0'0,"0"1"0"0"0,-1-1-1 0 0,-1 1 1 0 0,0-1 0 0 0,-6 13-1 0 0,-2 4 779 0 0,7-17-136 0 0,-1 0 1 0 0,1 0 0 0 0,-2 0-1 0 0,-10 13 1 0 0,-36 38 3497 0 0,18-23-2179 0 0,23-24-1542 0 0,2-2 18 0 0,0-1-1 0 0,-1-1 1 0 0,-20 17 0 0 0,27-25-431 0 0,0 1 0 0 0,1 0 0 0 0,-1 0 0 0 0,-3 4 0 0 0,5-5-39 0 0,0 0 0 0 0,0-1 0 0 0,0 1 0 0 0,-1-1 1 0 0,1 1-1 0 0,-1-1 0 0 0,0 0 0 0 0,1 0 0 0 0,-1 0 1 0 0,-5 2-1 0 0,21-11-46 0 0,0 0 0 0 0,0-1 1 0 0,21-17-1 0 0,-5 3-3 0 0,153-91 0 0 0,-120 75 0 0 0,-21 12 0 0 0,-26 18 33 0 0,-1 1 0 0 0,1 0 0 0 0,0 1 0 0 0,1 1 0 0 0,19-4 0 0 0,-19 7 61 0 0,-11 4-82 0 0,-3 0 2 0 0,19 5 79 0 0,-20-6-64 0 0,0 1 0 0 0,0-1 0 0 0,0 1 0 0 0,0-1 1 0 0,0 1-1 0 0,0 0 0 0 0,0 0 0 0 0,-1-1 0 0 0,1 1 0 0 0,-1 0 0 0 0,1 0 0 0 0,0 2 1 0 0,-1-4-28 0 0,0 3 81 0 0,0 0-1 0 0,0 0 1 0 0,0 0-1 0 0,0 0 1 0 0,0 0-1 0 0,0 0 0 0 0,-1 0 1 0 0,1 0-1 0 0,-1 0 1 0 0,0 0-1 0 0,0 0 1 0 0,-2 3-1 0 0,-20 34 1407 0 0,13-23-739 0 0,7-11-609 0 0,0-1 1 0 0,0 1-1 0 0,0-1 1 0 0,-1 0-1 0 0,1-1 0 0 0,-1 1 1 0 0,0-1-1 0 0,-1 1 1 0 0,1-1-1 0 0,-1-1 1 0 0,0 1-1 0 0,-6 3 0 0 0,-1-1-33 0 0,8-4-90 0 0,0-1 0 0 0,0 1 0 0 0,0 0 1 0 0,0 0-1 0 0,0 1 0 0 0,0-1 0 0 0,1 1 1 0 0,0 0-1 0 0,-1 0 0 0 0,1 0 0 0 0,0 0 1 0 0,0 0-1 0 0,-4 7 0 0 0,-1 2 16 0 0,-1 0-1 0 0,0-1 1 0 0,-17 15-1 0 0,0 2 17 0 0,22-24-83 0 0,-1 1 0 0 0,0-1 1 0 0,0 1-1 0 0,0-1 0 0 0,0-1 0 0 0,-1 1 0 0 0,0-1 0 0 0,1 0 0 0 0,-1 0 1 0 0,-9 2-1 0 0,9-5-386 0 0,-15-8-1404 0 0,17 6 336 0 0,-1 0 1 0 0,1 0-1 0 0,0-1 1 0 0,-1 1-1 0 0,-5-7 1 0 0,-5-7-4232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2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 5903 0 0,'15'-3'788'0'0,"0"1"0"0"0,1 1 0 0 0,-1 1-1 0 0,18 1 1 0 0,-14 1 951 0 0,0 1 1 0 0,0 1-1 0 0,-1 1 1 0 0,0 0-1 0 0,27 12 1 0 0,-23-8-377 0 0,1-1-1 0 0,38 8 1 0 0,-59-15-1295 0 0,0-1-1 0 0,-1 0 0 0 0,1 0 1 0 0,0 0-1 0 0,-1-1 0 0 0,1 1 1 0 0,0 0-1 0 0,-1-1 0 0 0,4 0 1 0 0,14-3 327 0 0,-4 5-221 0 0,-11-1-148 0 0,-1 1 0 0 0,1-1 0 0 0,-1 0 0 0 0,1 0 0 0 0,-1 0 0 0 0,1-1 1 0 0,-1 1-1 0 0,1-1 0 0 0,5-2 0 0 0,1-1-2 0 0,20-8-1712 0 0,-12 0-3906 0 0,-1-4-2404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3.4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0 6159 0 0,'-4'12'161'0'0,"0"0"0"0"0,0-1 0 0 0,-1 0-1 0 0,0 0 1 0 0,-1 0 0 0 0,0-1 0 0 0,-1 0-1 0 0,-8 9 1 0 0,7-8 597 0 0,-12 19 1 0 0,14-21-270 0 0,0 1 0 0 0,-1-1 0 0 0,-11 12 0 0 0,13-16-251 0 0,1 0 0 0 0,0 0-1 0 0,1 0 1 0 0,-4 7 0 0 0,-4 5 580 0 0,4-10-158 0 0,7-7-648 0 0,0 0 0 0 0,0 0 1 0 0,0 0-1 0 0,0 0 0 0 0,0 0 0 0 0,0 0 0 0 0,0 0 1 0 0,0 0-1 0 0,0 0 0 0 0,0 0 0 0 0,-1 0 0 0 0,1 0 0 0 0,0-1 1 0 0,0 1-1 0 0,0 0 0 0 0,0 0 0 0 0,0 0 0 0 0,0 0 1 0 0,0 0-1 0 0,0 0 0 0 0,0 0 0 0 0,0 0 0 0 0,0 0 1 0 0,0 0-1 0 0,0 0 0 0 0,-1 0 0 0 0,1 0 0 0 0,0 0 1 0 0,0 0-1 0 0,0 0 0 0 0,0-1 0 0 0,0 1 0 0 0,0 0 1 0 0,0 0-1 0 0,0 0 0 0 0,0 0 0 0 0,0 0 0 0 0,0 0 1 0 0,0 0-1 0 0,0 0 0 0 0,0 0 0 0 0,0 0 0 0 0,0-1 1 0 0,0 1-1 0 0,0 0 0 0 0,0 0 0 0 0,0 0 0 0 0,0-1 7 0 0,1 0-1 0 0,-1 0 0 0 0,0 0 0 0 0,0 0 1 0 0,1 0-1 0 0,-1 0 0 0 0,1 0 1 0 0,-1 0-1 0 0,1 0 0 0 0,-1 0 0 0 0,1 1 1 0 0,0-1-1 0 0,-1 0 0 0 0,1 0 0 0 0,0 1 1 0 0,1-2-1 0 0,13-12-177 0 0,25-26-1 0 0,0-3-178 0 0,-10 19 288 0 0,0 2 34 0 0,-18 12 108 0 0,0 1 0 0 0,1 1 0 0 0,0 0-1 0 0,15-7 1 0 0,-27 15 19 0 0,0 0-98 0 0,-1 0-1 0 0,0 0 1 0 0,1 0 0 0 0,-1 1 0 0 0,0-1 0 0 0,0 0 0 0 0,1 0 0 0 0,-1 0 0 0 0,0 1 0 0 0,0-1 0 0 0,1 0 0 0 0,-1 1 0 0 0,0-1 0 0 0,0 0 0 0 0,0 0 0 0 0,1 1 0 0 0,-1-1-1 0 0,0 0 1 0 0,0 1 0 0 0,0-1 0 0 0,0 0 0 0 0,0 1 0 0 0,0-1 0 0 0,0 0 0 0 0,0 1 0 0 0,0-1 0 0 0,0 1 0 0 0,0-1 0 0 0,0 0 0 0 0,0 1 0 0 0,0-1 0 0 0,0 0 0 0 0,0 1-1 0 0,-2 10 131 0 0,-4-1-98 0 0,0 0 0 0 0,-1 0 0 0 0,0-1 0 0 0,0 0 0 0 0,-1-1 0 0 0,0 0 0 0 0,-12 10 0 0 0,-20 21-71 0 0,13-15-256 0 0,23-21 223 0 0,0 0 1 0 0,0 0-1 0 0,0 0 1 0 0,1 1-1 0 0,-1 0 0 0 0,1 0 1 0 0,-4 4-1 0 0,-8 14-276 0 0,9-9 195 0 0,2 1 144 0 0,1 0 1 0 0,1 0-1 0 0,1 0 0 0 0,0 24 0 0 0,0-3 147 0 0,-6 75 649 0 0,6 7 1986 0 0,1-88-1290 0 0,6 30 1 0 0,-5-49-970 0 0,-1-7-79 0 0,1-2-69 0 0,0 3-220 0 0,0-3-118 0 0,0 0 0 0 0,0 1 0 0 0,-1-1 0 0 0,1 0 0 0 0,0 1 0 0 0,0-1 0 0 0,0 0 0 0 0,1 0 0 0 0,-1 0 0 0 0,0 0 0 0 0,0 0 0 0 0,1 0 0 0 0,-1 0 0 0 0,0 0 0 0 0,3 1 0 0 0,-2-1-42 0 0,1-13-1370 0 0,2 1 895 0 0,-4 9 343 0 0,0 0-1 0 0,-1 1 1 0 0,1-1-1 0 0,0 0 0 0 0,-1 0 1 0 0,1 0-1 0 0,-1 0 0 0 0,1 0 1 0 0,-1 0-1 0 0,0 0 0 0 0,0 0 1 0 0,0 0-1 0 0,-1-4 1 0 0,-5-18-2290 0 0,-19-44 0 0 0,20 57 1783 0 0,1-1-1 0 0,0 0 1 0 0,-2-16-1 0 0,3 16 237 0 0,3 5 211 0 0,-1 0 1 0 0,1 0 0 0 0,1 0 0 0 0,0 0 0 0 0,0 0 0 0 0,0 0 0 0 0,3-9-1 0 0,-2 10 133 0 0,0 1 0 0 0,1-1 0 0 0,-1 1-1 0 0,1-1 1 0 0,0 1 0 0 0,1 0 0 0 0,-1 0 0 0 0,1 1-1 0 0,6-7 1 0 0,7-5 44 0 0,20-15 1 0 0,-24 20 24 0 0,87-71 815 0 0,-22 27 448 0 0,-73 53-1107 0 0,-1 0 1 0 0,0 1-1 0 0,1 0 0 0 0,-1-1 0 0 0,1 2 0 0 0,4-2 1 0 0,-3 1 48 0 0,-4 1 383 0 0,1-4-20 0 0,2 7-341 0 0,4 7-91 0 0,-9-10-111 0 0,5 7 293 0 0,0 1 0 0 0,0-1 0 0 0,-1 1 0 0 0,-1 0-1 0 0,1 0 1 0 0,3 14 0 0 0,11 54 743 0 0,-9-30-580 0 0,-3-19-235 0 0,31 159 2138 0 0,-37-177-2179 0 0,0 0 0 0 0,-2 16 1 0 0,0 10 254 0 0,1-6-4 0 0,0-23-283 0 0,1 1-1 0 0,0-1 0 0 0,1 9 1 0 0,-1-13 259 0 0,-4 9-18 0 0,4-10-394 0 0,0 0 0 0 0,-1 0-1 0 0,1-1 1 0 0,-1 1 0 0 0,1 0 0 0 0,-1 0 0 0 0,1-1 0 0 0,-1 1 0 0 0,1 0 0 0 0,-1-1 0 0 0,0 1-1 0 0,1-1 1 0 0,-1 1 0 0 0,0-1 0 0 0,1 1 0 0 0,-1-1 0 0 0,0 0 0 0 0,0 1 0 0 0,0-1 0 0 0,1 0-1 0 0,-2 1 1 0 0,0-1-16 0 0,-1 1 1 0 0,1-1-1 0 0,0 0 0 0 0,0 0 0 0 0,-1 0 0 0 0,1 0 0 0 0,0-1 0 0 0,-3 0 1 0 0,-5-1-169 0 0,0-2 1 0 0,-16-7-1 0 0,22 10 98 0 0,-81-32-1655 0 0,3 3 556 0 0,80 29 1151 0 0,-1-1-1 0 0,0 1 1 0 0,0-1-1 0 0,0 0 0 0 0,1 0 1 0 0,-1 0-1 0 0,1 0 1 0 0,-1 0-1 0 0,1 0 1 0 0,0-1-1 0 0,0 1 1 0 0,0-1-1 0 0,0 0 0 0 0,0 1 1 0 0,1-1-1 0 0,-1 0 1 0 0,-1-3-1 0 0,-3-14 6 0 0,7 14 0 0 0,0 1 0 0 0,2-10 0 0 0,1-1 0 0 0,0 0 0 0 0,1 1 0 0 0,12-26 0 0 0,-12 32 170 0 0,-1 1 1 0 0,1-1-1 0 0,0 1 0 0 0,1 1 0 0 0,11-14 0 0 0,-15 20-40 0 0,-1 1 31 0 0,-1 0-148 0 0,0 0 1 0 0,0-1-1 0 0,1 1 0 0 0,-1 0 0 0 0,0 0 1 0 0,0 0-1 0 0,0 0 0 0 0,1 0 0 0 0,-1 0 1 0 0,0 0-1 0 0,0 0 0 0 0,1 0 0 0 0,-1 0 1 0 0,0 0-1 0 0,0 0 0 0 0,1 0 0 0 0,-1 0 1 0 0,0 0-1 0 0,0 0 0 0 0,0 0 0 0 0,1 0 1 0 0,-1 0-1 0 0,0 0 0 0 0,0 0 1 0 0,1 0-1 0 0,-1 0 0 0 0,0 0 0 0 0,0 1 1 0 0,0-1-1 0 0,1 0 0 0 0,-1 0 0 0 0,0 0 1 0 0,0 0-1 0 0,0 1 0 0 0,0 3 41 0 0,0-1-1 0 0,0 1 0 0 0,-1 0 1 0 0,1 0-1 0 0,-1 0 0 0 0,-2 3 1 0 0,-3 23 364 0 0,6-28-386 0 0,-1 0 1 0 0,1 1-1 0 0,-1-1 0 0 0,1 1 0 0 0,-1-1 1 0 0,0 0-1 0 0,0 1 0 0 0,0-1 0 0 0,-1 0 0 0 0,-2 4 1 0 0,2-4-2 0 0,1 1 1 0 0,-1-1 0 0 0,1 1 0 0 0,0-1-1 0 0,-1 1 1 0 0,1 0 0 0 0,0-1-1 0 0,0 4 1 0 0,1-5-16 0 0,-1 1-1 0 0,1-1 1 0 0,-1 0 0 0 0,1 0-1 0 0,-1 0 1 0 0,1 0 0 0 0,-1 1-1 0 0,0-1 1 0 0,1 0 0 0 0,-1 0-1 0 0,0 0 1 0 0,0 0-1 0 0,0-1 1 0 0,0 1 0 0 0,0 0-1 0 0,-1 1 1 0 0,-4 3 102 0 0,5-4 10 0 0,1 0-119 0 0,-1-1-1 0 0,1 1 1 0 0,0-1-1 0 0,0 0 1 0 0,0 1-1 0 0,-1-1 1 0 0,1 1 0 0 0,0-1-1 0 0,0 0 1 0 0,-1 1-1 0 0,1-1 1 0 0,0 0-1 0 0,-1 1 1 0 0,1-1-1 0 0,0 0 1 0 0,-1 0-1 0 0,1 1 1 0 0,0-1 0 0 0,-1 0-1 0 0,1 0 1 0 0,-1 0-1 0 0,1 1 1 0 0,-1-1-1 0 0,1 0 1 0 0,0 0-1 0 0,-1 0 1 0 0,1 0 0 0 0,-2 0-1 0 0,-2-1 121 0 0,9-3-74 0 0,-1-1-352 0 0,1 0-1 0 0,-1-1 0 0 0,0 1 1 0 0,4-9-1 0 0,-7 14 266 0 0,0-3-63 0 0,0 1 0 0 0,0 0 1 0 0,-1 0-1 0 0,1-1 0 0 0,0 1 0 0 0,-1 0 0 0 0,0-1 0 0 0,1 1 0 0 0,-1-4 0 0 0,0 3-38 0 0,0 1 0 0 0,0-1-1 0 0,0 1 1 0 0,1 0 0 0 0,-1-1-1 0 0,1 1 1 0 0,-1 0-1 0 0,1-1 1 0 0,0 1 0 0 0,2-4-1 0 0,12-15-1351 0 0,-9 14-457 0 0,0-1 0 0 0,-1 0 0 0 0,6-11 0 0 0,-4 1-3413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4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77 2039 0 0,'2'-1'154'0'0,"24"-14"1877"0"0,47-20 0 0 0,-36 20-308 0 0,-35 14-1059 0 0,1 1 96 0 0,25-6 772 0 0,-25 5-921 0 0,-1 1-61 0 0,22-3 1845 0 0,-24 6-2028 0 0,0 4-157 0 0,-1 1 1 0 0,0-1-1 0 0,-1 1 1 0 0,0-1-1 0 0,0 0 1 0 0,0 1-1 0 0,-1-1 1 0 0,-6 10-1 0 0,-34 42 1006 0 0,0 0-248 0 0,42-57-449 0 0,2-3-510 0 0,0 1 1 0 0,-1-1 0 0 0,1 1-1 0 0,0-1 1 0 0,0 1-1 0 0,0 0 1 0 0,0-1-1 0 0,0 1 1 0 0,-1 0-1 0 0,1 0 1 0 0,0 0 0 0 0,0 0-1 0 0,0 0 1 0 0,0 0-1 0 0,0 0 1 0 0,0 0-1 0 0,1 0 1 0 0,-2 0-6 0 0,1 1 1 0 0,-1-1 0 0 0,1 0-1 0 0,-1 0 1 0 0,1 0-1 0 0,-1 1 1 0 0,0-1-1 0 0,1 0 1 0 0,-1 0-1 0 0,1 1 1 0 0,-1-1 0 0 0,0 1-1 0 0,1-1 1 0 0,-1 0-1 0 0,0 1 1 0 0,0-1-1 0 0,1 0 1 0 0,-1 1 0 0 0,0-1-1 0 0,1 2 1 0 0,-1-1 8 0 0,4 8 51 0 0,-4 1-64 0 0,0-7-80 0 0,12-2-334 0 0,0 1 222 0 0,-4 0 174 0 0,-8-1 24 0 0,1 1-1 0 0,0-1 0 0 0,-1 0 1 0 0,1 1-1 0 0,-1-1 1 0 0,1 0-1 0 0,-1 1 1 0 0,0-1-1 0 0,1 1 0 0 0,-1-1 1 0 0,0 1-1 0 0,0-1 1 0 0,0 1-1 0 0,0-1 1 0 0,0 1-1 0 0,0-1 0 0 0,-1 0 1 0 0,1 1-1 0 0,0-1 1 0 0,-2 3-1 0 0,-10 29 175 0 0,12-32-178 0 0,-4 5 11 0 0,1 1-1 0 0,-1-1 0 0 0,0 0 1 0 0,0 0-1 0 0,-7 6 1 0 0,-21 30-5 0 0,31-39 47 0 0,1-3-52 0 0,0 0 0 0 0,0 1 1 0 0,0-1-1 0 0,0 0 1 0 0,0 0-1 0 0,1 1 1 0 0,-1-1-1 0 0,0 0 1 0 0,0 0-1 0 0,0 0 0 0 0,0 1 1 0 0,0-1-1 0 0,0 0 1 0 0,0 0-1 0 0,1 1 1 0 0,-1-1-1 0 0,0 0 1 0 0,0 0-1 0 0,0 0 1 0 0,1 0-1 0 0,-1 1 0 0 0,0-1 1 0 0,0 0-1 0 0,0 0 1 0 0,1 0-1 0 0,-1 0 1 0 0,0 0-1 0 0,0 0 1 0 0,1 0-1 0 0,-1 1 1 0 0,0-1-1 0 0,0 0 0 0 0,1 0 1 0 0,-1 0-1 0 0,0 0 1 0 0,0 0-1 0 0,1 0 1 0 0,-1 0-1 0 0,0 0 1 0 0,0 0-1 0 0,1 0 0 0 0,-1-1 1 0 0,0 1-1 0 0,0 0 1 0 0,0 0-1 0 0,1 0 1 0 0,-1 0-1 0 0,1 0 1 0 0,6-4 49 0 0,-4 2-41 0 0,0 0 1 0 0,0 0-1 0 0,0 0 0 0 0,0-1 0 0 0,0 0 0 0 0,-1 1 0 0 0,1-1 0 0 0,-1 0 1 0 0,0 0-1 0 0,2-4 0 0 0,-2 4-13 0 0,1-1 0 0 0,-1 1 0 0 0,1-1 1 0 0,0 1-1 0 0,0 0 0 0 0,4-3 0 0 0,52-44 1 0 0,-41 34 0 0 0,-13 12 2 0 0,0-1 0 0 0,0 1 0 0 0,1 0-1 0 0,0 0 1 0 0,11-6 0 0 0,-21 23 105 0 0,-13 10 4 0 0,-39 39 0 0 0,0 1 443 0 0,19-17-475 0 0,-44 59 164 0 0,-55 77 1041 0 0,134-180-784 0 0,4-1-233 0 0,0-1-211 0 0,0 1-1 0 0,0-1 1 0 0,0 1 0 0 0,0-1 0 0 0,0 0-1 0 0,0 0 1 0 0,0 0 0 0 0,0 0-1 0 0,0 0 1 0 0,0 0 0 0 0,0 0 0 0 0,0-1-1 0 0,0 1 1 0 0,0-1 0 0 0,3-1 0 0 0,31-17 506 0 0,-20 9-355 0 0,275-173 1933 0 0,-185 100-1577 0 0,27-18 102 0 0,-93 74-462 0 0,34-20-17 0 0,-59 38-2328 0 0,-14 8 1262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5:3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2847 0 0,'0'0'354'0'0,"1"3"408"0"0,9 19 1174 0 0,15 23-1 0 0,-12-22-164 0 0,12 29 1 0 0,65 211 5959 0 0,-19 7-2126 0 0,-64-244-5103 0 0,25 144 2222 0 0,-20-97-2007 0 0,33 197 921 0 0,-42-254-1573 0 0,0 6-133 0 0,1-1 0 0 0,1 1 0 0 0,2-1 0 0 0,9 24 0 0 0,-15-43-497 0 0,1 1-157 0 0,4 7-1100 0 0,2 1-4893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1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 4055 0 0,'2'9'56'0'0,"-1"0"0"0"0,0 1 0 0 0,-1-1 0 0 0,0 0 0 0 0,0 1 0 0 0,-1-1-1 0 0,-4 17 1 0 0,-2 4 412 0 0,-13 30-1 0 0,11-34 355 0 0,-59 140 3878 0 0,64-159-4394 0 0,0 0 0 0 0,0-1-1 0 0,-8 10 1 0 0,-9 16 1775 0 0,19-31-1559 0 0,3-6-199 0 0,2-7-88 0 0,8-9 323 0 0,0-1 0 0 0,28-36 0 0 0,-9 14 96 0 0,-9 17-246 0 0,-17 21-288 0 0,1 0 0 0 0,0 0 0 0 0,-1 0 0 0 0,0 0 0 0 0,3-10 0 0 0,-5 12-26 0 0,0 0-1 0 0,0 0 0 0 0,1 0 0 0 0,3-5 1 0 0,14-21 413 0 0,-8 4-538 0 0,-10 24-565 0 0,-2-5-522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1.9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4863 0 0,'4'4'91'0'0,"1"0"0"0"0,-1 0 0 0 0,0 1 0 0 0,0 0 0 0 0,-1-1 0 0 0,1 1-1 0 0,4 11 1 0 0,16 42 1816 0 0,-11-23 38 0 0,-6-19-1091 0 0,-1 1-1 0 0,-1 1 0 0 0,-1-1 1 0 0,0 1-1 0 0,-1 0 1 0 0,-1 0-1 0 0,0 21 1 0 0,2-11 441 0 0,-1-14-1679 0 0,-2 0-3860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6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4055 0 0,'-1'2'312'0'0,"-20"26"1384"0"0,0 0 0 0 0,-2-2 0 0 0,-1 0 0 0 0,-2-2-1 0 0,0 0 1 0 0,-54 36 0 0 0,33-32-879 0 0,42-26-934 0 0,1 0 1 0 0,-1 1 0 0 0,0-2 0 0 0,0 1-1 0 0,-1-1 1 0 0,1 1 0 0 0,-10 0 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2.3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199 143 4863 0 0,'0'0'520'0'0,"15"-8"-520"0"0,-2 0 920 0 0,4-1 168 0 0,-5 1 32 0 0,-2 1 1160 0 0,2-3-1768 0 0,1 2-8 0 0,-1-3-392 0 0,-2 3-3256 0 0,0-4-680 0 0</inkml:trace>
  <inkml:trace contextRef="#ctx0" brushRef="#br0" timeOffset="1">0 470 2759 0 0,'3'-2'207'0'0,"47"-34"278"0"0,57-43 3653 0 0,-39 23-714 0 0,-24 18-929 0 0,2 2-1 0 0,60-35 1 0 0,121-38 2895 0 0,-179 88-4486 0 0,-45 20-1168 0 0,0-2-212 0 0,12-8-1275 0 0,-4 4-3552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2.6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1 173 7455 0 0,'99'-81'2854'0'0,"-76"65"875"0"0,0 0-1 0 0,50-25 1 0 0,-56 31-2947 0 0,-6 2-453 0 0,-10 8-347 0 0,-1 0 1 0 0,0 0-1 0 0,1 0 1 0 0,-1 0 0 0 0,1 0-1 0 0,-1 0 1 0 0,0 1-1 0 0,1-1 1 0 0,-1 0-1 0 0,0 0 1 0 0,1 0-1 0 0,-1 1 1 0 0,0-1-1 0 0,1 0 1 0 0,-1 1-1 0 0,0-1 1 0 0,1 0 0 0 0,-1 1-1 0 0,0-1 1 0 0,0 0-1 0 0,1 1 1 0 0,-1-1-1 0 0,0 0 1 0 0,0 1-1 0 0,0-1 1 0 0,0 1-1 0 0,0-1 1 0 0,0 0 0 0 0,1 1-1 0 0,-1 0 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3.0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54 5039 0 0,'8'19'390'0'0,"0"1"0"0"0,5 21 0 0 0,-11-31 498 0 0,0-1-1 0 0,-1 1 1 0 0,1 16-1 0 0,-2-9 309 0 0,0-3 354 0 0,0 0-1 0 0,0 0 1 0 0,-5 23 0 0 0,4-36-1097 0 0,1-1-429 0 0,-1 0 0 0 0,1-1-1 0 0,0 1 1 0 0,-1-1 0 0 0,1 1 0 0 0,-1-1-1 0 0,1 1 1 0 0,0-1 0 0 0,-1 1-1 0 0,1-1 1 0 0,0 0 0 0 0,0 1 0 0 0,0-1-1 0 0,-1 1 1 0 0,1-1 0 0 0,0 0-1 0 0,0 1 1 0 0,0-1 0 0 0,0 1 0 0 0,0-1-1 0 0,0 0 1 0 0,0 1 0 0 0,0-1-1 0 0,0 0 1 0 0,1 1 0 0 0,-1-1 0 0 0,0 0-1 0 0,4-23 417 0 0,2-3-560 0 0,-3 7-448 0 0,11-32 0 0 0,-11 45 449 0 0,0 0-1 0 0,1 0 1 0 0,-1 0 0 0 0,1 0-1 0 0,1 0 1 0 0,-1 1 0 0 0,10-10 0 0 0,-3 5 18 0 0,0 0 0 0 0,1 1 0 0 0,0 1 0 0 0,1 0 0 0 0,-1 1 0 0 0,2 0 0 0 0,14-6 0 0 0,-25 13 318 0 0,-1 1-137 0 0,-1-1 0 0 0,1 1 0 0 0,0 0 0 0 0,0 0 0 0 0,0 0 0 0 0,0 0 0 0 0,0 0 0 0 0,0 0 0 0 0,0 0 0 0 0,0 1 0 0 0,0-1 0 0 0,0 1 0 0 0,0-1 0 0 0,0 1 0 0 0,-1 0 0 0 0,1 0 0 0 0,0 0 0 0 0,0 0 0 0 0,-1 0 0 0 0,1 0 0 0 0,-1 0 0 0 0,1 1 0 0 0,-1-1 0 0 0,1 1 0 0 0,-1-1 0 0 0,0 1 0 0 0,0-1 0 0 0,0 1 0 0 0,0 0 0 0 0,0-1 0 0 0,0 1 0 0 0,0 0 0 0 0,0 0 0 0 0,-1 0 0 0 0,1-1 0 0 0,-1 1 0 0 0,1 0 0 0 0,-1 0 0 0 0,0 0 0 0 0,0 0 0 0 0,0 3 0 0 0,-1 9 207 0 0,0-1 0 0 0,-1 0 0 0 0,0 0 0 0 0,-1 0 0 0 0,-1 0 0 0 0,-5 15 0 0 0,-1 1 324 0 0,9-22-457 0 0,-1 0 1 0 0,-1 0 0 0 0,1 0-1 0 0,-5 7 1 0 0,-2 1 332 0 0,-1 0-1 0 0,-22 25 1 0 0,26-34-338 0 0,0 0 0 0 0,-1 0 1 0 0,0 0-1 0 0,0 0 1 0 0,0-1-1 0 0,-1-1 0 0 0,-9 6 1 0 0,14-9 3 0 0,-1-3-60 0 0,-8-4-313 0 0,0 0-1 0 0,0-1 0 0 0,1 0 1 0 0,-14-12-1 0 0,12 8-690 0 0,1 0 1 0 0,0-1-1 0 0,1 0 1 0 0,0-1-1 0 0,1 0 1 0 0,-9-17-1 0 0,-7-17-3919 0 0,-1-1-932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03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1 292 2935 0 0,'3'0'214'0'0,"13"1"584"0"0,0 0 0 0 0,1 2 0 0 0,-2 0 0 0 0,1 0 0 0 0,0 2 0 0 0,28 11 0 0 0,92 53 5228 0 0,-80-39-3876 0 0,2 2 201 0 0,-2 2 0 0 0,64 52 0 0 0,-77-55-952 0 0,0-1 0 0 0,3-3 0 0 0,95 44 0 0 0,-129-66-1174 0 0,0-1 0 0 0,0 0 0 0 0,26 4 0 0 0,-32-7-141 0 0,0-1 0 0 0,0 1 0 0 0,1-1-1 0 0,-1 0 1 0 0,0-1 0 0 0,0 0 0 0 0,0 0-1 0 0,1 0 1 0 0,-1 0 0 0 0,7-4 0 0 0,-12 4-64 0 0,1 1 1 0 0,0-1-1 0 0,0 0 1 0 0,0-1 0 0 0,-1 1-1 0 0,1 0 1 0 0,-1 0-1 0 0,1-1 1 0 0,-1 1 0 0 0,1-1-1 0 0,-1 1 1 0 0,0-1-1 0 0,0 0 1 0 0,0 0 0 0 0,0 1-1 0 0,1-3 1 0 0,-1 0-30 0 0,1 1 0 0 0,-1-1 0 0 0,-1 0 0 0 0,1 0 0 0 0,0 0 0 0 0,-1 1 0 0 0,0-1 0 0 0,0-4 0 0 0,-1-2-98 0 0,0 1 0 0 0,-1 0-1 0 0,0 0 1 0 0,0 0 0 0 0,-1 0 0 0 0,-5-12-1 0 0,-12-17-1107 0 0,-1 2-1 0 0,-2 1 1 0 0,-1 0 0 0 0,-1 2-1 0 0,-2 1 1 0 0,-2 1-1 0 0,-53-45 1 0 0,-3 8-5881 0 0,-163-97 0 0 0,233 155 7129 0 0,0 1 0 0 0,-1 1 0 0 0,0 0 0 0 0,0 1 0 0 0,-36-9 5252 0 0,55 16-4918 0 0,22 3-123 0 0,0 1 0 0 0,0 1 1 0 0,0 1-1 0 0,30 11 0 0 0,-11-1-633 0 0,31 15-1330 0 0,-65-27 1480 0 0,-1 1-1 0 0,0 0 1 0 0,0 1 0 0 0,-1 0 0 0 0,13 13-1 0 0,-11-10-142 0 0,-2 0 0 0 0,0 1-1 0 0,0 0 1 0 0,13 22 0 0 0,-18-26 405 0 0,0 0 1 0 0,-1 0-1 0 0,0 1 0 0 0,0-1 0 0 0,0 1 1 0 0,-1-1-1 0 0,1 1 0 0 0,-2 0 1 0 0,1 0-1 0 0,-1-1 0 0 0,0 10 0 0 0,-10 55 2703 0 0,-2-1-1 0 0,-43 134 0 0 0,35-134-1157 0 0,-12 36 700 0 0,26-87-1693 0 0,-2-1-1 0 0,-1 0 1 0 0,-16 26 0 0 0,16-29-135 0 0,-39 52 826 0 0,43-60-1169 0 0,-1-1 0 0 0,0 0-1 0 0,0-1 1 0 0,-1 1 0 0 0,1-1-1 0 0,-1 0 1 0 0,-12 6 0 0 0,16-10-154 0 0,0 0 0 0 0,1 0 0 0 0,-1 0 0 0 0,0 0 0 0 0,0 0 0 0 0,0-1 0 0 0,0 1 1 0 0,0-1-1 0 0,0 0 0 0 0,0 0 0 0 0,-5 0 0 0 0,6-1-160 0 0,0 1 1 0 0,0-1-1 0 0,1 1 1 0 0,-1-1-1 0 0,0 0 1 0 0,0 1-1 0 0,0-1 1 0 0,-1-1-1 0 0,2 1-343 0 0,-1 0 0 0 0,1-1-1 0 0,0 1 1 0 0,-1 0 0 0 0,1 0-1 0 0,0-1 1 0 0,0 1 0 0 0,0-1 0 0 0,-2-2-1 0 0,-4-18-6931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0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299 189 3655 0 0,'2'-11'135'0'0,"1"0"0"0"0,4-14 0 0 0,-4 17-100 0 0,0-1 0 0 0,-1 0 1 0 0,2-13-1 0 0,-1 2 146 0 0,-2 17-135 0 0,-1 1 1 0 0,1-1 0 0 0,-1 0-1 0 0,1 1 1 0 0,-1-1-1 0 0,0 0 1 0 0,0 1 0 0 0,0-1-1 0 0,-1 0 1 0 0,1 0-1 0 0,-1 1 1 0 0,-1-6-1 0 0,0 5 65 0 0,1 0 0 0 0,-1 0 0 0 0,0 0 0 0 0,-1 1 0 0 0,1-1 0 0 0,0 0 0 0 0,-1 1 0 0 0,1 0 0 0 0,-1-1-1 0 0,-5-2 1 0 0,6 4 57 0 0,-2 0 2 0 0,-2 1-111 0 0,-1 0 0 0 0,1 0 1 0 0,0 1-1 0 0,0 0 0 0 0,0 0 0 0 0,-1 0 1 0 0,1 1-1 0 0,0 0 0 0 0,1 0 0 0 0,-1 1 1 0 0,0-1-1 0 0,-8 6 0 0 0,4 0 40 0 0,-1-1-1 0 0,1 1 1 0 0,1 1-1 0 0,0 0 1 0 0,-13 16-1 0 0,11-13 47 0 0,1 1 1 0 0,0 1-1 0 0,1 0 0 0 0,-12 25 1 0 0,7-9 61 0 0,-21 53 824 0 0,30-69-759 0 0,1 0-1 0 0,1 0 1 0 0,0 0-1 0 0,-1 19 1 0 0,3-21-39 0 0,0 1 0 0 0,1 0 0 0 0,1-1 0 0 0,2 14 0 0 0,-1-20-16 0 0,-1 0-1 0 0,1-1 1 0 0,0 1 0 0 0,0-1-1 0 0,0 1 1 0 0,1-1-1 0 0,0 0 1 0 0,0 0-1 0 0,0 0 1 0 0,6 7 0 0 0,-6-10 463 0 0,0 1 6 0 0,2 1-450 0 0,1-1-1 0 0,0 1 0 0 0,0-1 0 0 0,1 0 1 0 0,-1 0-1 0 0,1-1 0 0 0,-1 0 1 0 0,1 0-1 0 0,0 0 0 0 0,-1-1 0 0 0,1 0 1 0 0,0-1-1 0 0,0 1 0 0 0,0-1 1 0 0,0-1-1 0 0,0 1 0 0 0,0-1 0 0 0,8-2 1 0 0,-1 0 144 0 0,0-1 1 0 0,0-1 0 0 0,-1 0-1 0 0,1 0 1 0 0,-1-2-1 0 0,-1 1 1 0 0,1-2 0 0 0,13-10-1 0 0,-15 10-129 0 0,2-2-34 0 0,0 0 1 0 0,19-20 0 0 0,-3-4-39 0 0,41-42 298 0 0,-63 70-469 0 0,0 0 0 0 0,1 0 0 0 0,-1 0 0 0 0,12-5 0 0 0,2-3 25 0 0,6-3 16 0 0,-19 13-36 0 0,-1-1-1 0 0,0 0 0 0 0,0 0 1 0 0,6-6-1 0 0,-9 8-25 0 0,-1 0 0 0 0,0 0 0 0 0,0 0-1 0 0,0-1 1 0 0,-1 1 0 0 0,1-1 0 0 0,-1 1 0 0 0,0-1-1 0 0,0 0 1 0 0,0 0 0 0 0,0 0 0 0 0,-1 0 0 0 0,0 0-1 0 0,1-1 1 0 0,-2 1 0 0 0,1 0 0 0 0,0 0 0 0 0,-1-1-1 0 0,0-7 1 0 0,0 8 13 0 0,-1 1 0 0 0,0-1 0 0 0,0 0 0 0 0,0 1 0 0 0,-1-1 0 0 0,1 1 0 0 0,-1-1 0 0 0,0 1 0 0 0,0 0 0 0 0,0 0 0 0 0,0 0 0 0 0,0 0 0 0 0,-1 0 0 0 0,1 0 0 0 0,-1 0 0 0 0,0 1 0 0 0,0-1 0 0 0,-6-3 0 0 0,0 2 0 0 0,0-1 0 0 0,0 2 0 0 0,0-1 0 0 0,0 1 0 0 0,-12-2 0 0 0,13 3 0 0 0,-1-1-5 0 0,-2 0-19 0 0,-20 5-116 0 0,25-1 126 0 0,1 0 1 0 0,-1 1-1 0 0,1-1 1 0 0,-1 1-1 0 0,1 0 1 0 0,-1 1-1 0 0,1-1 1 0 0,0 1-1 0 0,0 0 1 0 0,1 0-1 0 0,-1 1 1 0 0,0 0-1 0 0,1-1 1 0 0,0 2-1 0 0,0-1 1 0 0,0 0-1 0 0,1 1 1 0 0,-1-1-1 0 0,-4 11 1 0 0,4-8 4 0 0,0 1 1 0 0,1 0 0 0 0,1 0-1 0 0,-1 0 1 0 0,1 1-1 0 0,0-1 1 0 0,1 0-1 0 0,0 1 1 0 0,1-1 0 0 0,-1 1-1 0 0,2-1 1 0 0,-1 1-1 0 0,2 8 1 0 0,2 1-21 0 0,0-1 0 0 0,2 1 1 0 0,10 24-1 0 0,28 46 222 0 0,-26-54-122 0 0,-7-10-11 0 0,-1 1 0 0 0,-1 0 0 0 0,-1 1 0 0 0,-1-1 0 0 0,5 47 0 0 0,-11-53-27 0 0,-2 37 1 0 0,0-29-29 0 0,0-8 2 0 0,-1-1-1 0 0,-1 0 0 0 0,0 0 1 0 0,-1 0-1 0 0,-2 0 1 0 0,1 0-1 0 0,-2-1 0 0 0,0 0 1 0 0,-16 26-1 0 0,13-28 47 0 0,-1 1-1 0 0,-22 24 0 0 0,27-34-32 0 0,0 0-1 0 0,-1-1 0 0 0,1 1 0 0 0,-1-1 1 0 0,0-1-1 0 0,0 1 0 0 0,-1-1 1 0 0,-11 4-1 0 0,3-5 23 0 0,10-3-54 0 0,1-1 0 0 0,0 1 0 0 0,0-1-1 0 0,0 0 1 0 0,0-1 0 0 0,0 0 0 0 0,0 1-1 0 0,0-1 1 0 0,0-1 0 0 0,1 1-1 0 0,-1-1 1 0 0,1 0 0 0 0,-1 0 0 0 0,1 0-1 0 0,0-1 1 0 0,0 1 0 0 0,1-1 0 0 0,-1 0-1 0 0,1 0 1 0 0,0 0 0 0 0,-4-7-1 0 0,3 5-52 0 0,1 0-1 0 0,-1-1 0 0 0,1 0 1 0 0,1 0-1 0 0,-1 0 0 0 0,1 0 0 0 0,0 0 1 0 0,1 0-1 0 0,0 0 0 0 0,0-1 0 0 0,0 1 1 0 0,1-1-1 0 0,0 1 0 0 0,3-15 0 0 0,0 4 61 0 0,1 0-1 0 0,2 0 0 0 0,-1 0 1 0 0,2 1-1 0 0,0 0 0 0 0,2 0 1 0 0,10-18-1 0 0,-4 12 74 0 0,4-8 129 0 0,2 1 0 0 0,0 1 0 0 0,39-41 0 0 0,-37 49-86 0 0,53-49 57 0 0,-63 59-1302 0 0,-2-1-4940 0 0,-3 2-1925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0.5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 7511 0 0,'17'-5'800'0'0,"-2"-5"-800"0"0,0 2 0 0 0,4-1 384 0 0,-4 1 56 0 0,-3 0 8 0 0,9-1-2944 0 0,8 1-592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1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1 4287 0 0,'-6'2'41'0'0,"0"0"0"0"0,0 1-1 0 0,0 0 1 0 0,0 0 0 0 0,1 0-1 0 0,-1 1 1 0 0,1 0 0 0 0,0 0-1 0 0,0 0 1 0 0,-7 9-1 0 0,-23 18 727 0 0,32-28-604 0 0,-1 0 0 0 0,1 0 0 0 0,0 0 0 0 0,0 0 0 0 0,0 1 0 0 0,1-1 0 0 0,-1 1 0 0 0,1 0 0 0 0,0 0 0 0 0,0 0 0 0 0,0 0 0 0 0,-1 6 1 0 0,-2 5 1159 0 0,2 0 0 0 0,-3 20 0 0 0,1-2 1436 0 0,5-30-2588 0 0,0 0 0 0 0,0 1 0 0 0,0-1 1 0 0,0 0-1 0 0,1 1 0 0 0,-1-1 0 0 0,1 0 1 0 0,0 0-1 0 0,0 0 0 0 0,0 0 0 0 0,0 0 1 0 0,1 0-1 0 0,-1 0 0 0 0,1 0 0 0 0,0 0 1 0 0,2 3-1 0 0,4 4 403 0 0,0 0 1 0 0,19 16-1 0 0,-22-21-454 0 0,73 61 1160 0 0,-61-54-1046 0 0,-1 2-1 0 0,0 0 0 0 0,14 17 1 0 0,-28-29-166 0 0,0-1 1 0 0,-1 1 0 0 0,0 0 0 0 0,1 0 0 0 0,-1 0 0 0 0,0-1 0 0 0,0 1 0 0 0,0 0 0 0 0,0 0-1 0 0,0 1 1 0 0,-1-1 0 0 0,1 0 0 0 0,-1 0 0 0 0,1 0 0 0 0,-1 0 0 0 0,0 0 0 0 0,0 1 0 0 0,0-1 0 0 0,0 0-1 0 0,0 0 1 0 0,0 0 0 0 0,-1 1 0 0 0,1-1 0 0 0,-1 0 0 0 0,1 0 0 0 0,-1 0 0 0 0,0 0 0 0 0,0 0 0 0 0,0 0-1 0 0,0 0 1 0 0,0 0 0 0 0,0 0 0 0 0,-1 0 0 0 0,1-1 0 0 0,-1 1 0 0 0,1-1 0 0 0,-1 1 0 0 0,1-1 0 0 0,-1 1-1 0 0,0-1 1 0 0,0 0 0 0 0,-4 2 0 0 0,-3 2 293 0 0,-1-1 0 0 0,-1 0 0 0 0,1 0 0 0 0,-1-1 0 0 0,-17 2 0 0 0,-9 2-41 0 0,25-4-170 0 0,0-1-1 0 0,-1-1 1 0 0,-18 1 0 0 0,1-4 52 0 0,-39-9-1 0 0,41 6-159 0 0,-26-11-894 0 0,52 15-747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1.3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82 6415 0 0,'3'4'62'0'0,"-1"0"0"0"0,1 1 0 0 0,-1-1 0 0 0,0 1-1 0 0,0-1 1 0 0,0 1 0 0 0,-1 0 0 0 0,0 0-1 0 0,0 0 1 0 0,1 5 0 0 0,3 14 110 0 0,4 13 1835 0 0,-2-1 0 0 0,0 1 0 0 0,0 52 0 0 0,-3 11 2320 0 0,-5-95-3940 0 0,2 0 1 0 0,-1 0 0 0 0,0-1-1 0 0,1 1 1 0 0,0 0 0 0 0,0-1-1 0 0,1 1 1 0 0,-1-1 0 0 0,1 1-1 0 0,3 5 1 0 0,-4-9 248 0 0,1 0-58 0 0,0 0-492 0 0,0-1 0 0 0,0 1 0 0 0,0-1 0 0 0,-1 0 0 0 0,1 1 0 0 0,0-1-1 0 0,0 0 1 0 0,0 0 0 0 0,0 0 0 0 0,0-1 0 0 0,-1 1 0 0 0,1 0 0 0 0,0-1-1 0 0,3-1 1 0 0,-1 1 28 0 0,0-1-1 0 0,0 0 0 0 0,-1 0 1 0 0,1-1-1 0 0,0 1 0 0 0,3-5 1 0 0,4-4 233 0 0,1-1 0 0 0,14-21 0 0 0,-24 30-272 0 0,13-20 401 0 0,-1 0 0 0 0,15-35 0 0 0,-14 28-318 0 0,6-13 120 0 0,31-89-1 0 0,-48 119-226 0 0,-2-1-1 0 0,0 1 1 0 0,0 0 0 0 0,-2-1-1 0 0,0-13 1 0 0,0 24-196 0 0,0-1 0 0 0,-1 1 0 0 0,1 0 0 0 0,-1 0 0 0 0,0 0 0 0 0,0 0 0 0 0,-3-6 0 0 0,2 3-735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1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4319 0 0,'1'2'332'0'0,"2"8"28"0"0,0 0-1 0 0,-1 0 0 0 0,-1 1 0 0 0,0-1 1 0 0,0 0-1 0 0,-1 14 0 0 0,-10 65 5513 0 0,0-4-2255 0 0,9-59-2553 0 0,-1 0 0 0 0,-1 0 0 0 0,-1 0 0 0 0,-13 42 0 0 0,15-63-924 0 0,1-1 0 0 0,-1 1 0 0 0,1-1 0 0 0,0 1 0 0 0,0 0-1 0 0,1-1 1 0 0,-1 1 0 0 0,1 0 0 0 0,0-1 0 0 0,0 1 0 0 0,2 8 0 0 0,1 2 297 0 0,-2-13-1365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2.0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4543 0 0,'2'1'5355'0'0,"9"3"-3878"0"0,0 0 0 0 0,1-1 0 0 0,-1-1 0 0 0,1 1 1 0 0,16-1-1 0 0,66 0 2365 0 0,-60-2-2894 0 0,-20 0-616 0 0,-1-1 0 0 0,0 0 0 0 0,16-4 0 0 0,-27 5-60 0 0,31 0 1552 0 0,-34-6-1828 0 0,0-2-1488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2847 0 0,'4'-1'214'0'0,"122"-43"3062"0"0,-48 16 2296 0 0,-76 27-5326 0 0,0 0 0 0 0,0 0 1 0 0,0 0-1 0 0,0 0 0 0 0,0 0 0 0 0,-1 0 1 0 0,1-1-1 0 0,0 1 0 0 0,-1-1 1 0 0,4-2-1 0 0,0-3-130 0 0,-3 5-704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2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1 179 7487 0 0,'0'0'575'0'0,"3"3"-379"0"0,21 17-36 0 0,-10-9 2376 0 0,22 22 0 0 0,-27-23-1085 0 0,-1 0-1 0 0,10 16 1 0 0,-3 3 407 0 0,-1 1-1 0 0,20 61 1 0 0,-25-62-921 0 0,-2-8-162 0 0,-2 0 1 0 0,4 23-1 0 0,-5-8 87 0 0,3 21 173 0 0,2-20-346 0 0,-1 0 204 0 0,-8-31-709 0 0,1 1 0 0 0,0-1-1 0 0,1 0 1 0 0,0 1 0 0 0,0-1-1 0 0,5 10 1 0 0,-6-14-16 0 0,0 0-28 0 0,13 10 129 0 0,-12-11-147 0 0,-1-1-9 0 0,2-1-99 0 0,0 0-1 0 0,-1 0 0 0 0,1-1 1 0 0,-1 1-1 0 0,1 0 1 0 0,-1-1-1 0 0,1 0 1 0 0,-1 0-1 0 0,0 1 1 0 0,0-1-1 0 0,0-1 1 0 0,0 1-1 0 0,0 0 1 0 0,0 0-1 0 0,-1-1 1 0 0,1 1-1 0 0,-1-1 1 0 0,0 1-1 0 0,2-5 1 0 0,3-8 66 0 0,0 0 0 0 0,4-18 0 0 0,-9 28-78 0 0,13-47-57 0 0,-2-1 0 0 0,6-70 0 0 0,-14 79-423 0 0,3 1 0 0 0,2-1 0 0 0,16-47 0 0 0,-19 65 244 0 0,-3 15 87 0 0,0 1 0 0 0,7-19 0 0 0,33-70-141 0 0,-39 83 288 0 0,-4 13 0 0 0,1 1 0 0 0,-1 0 0 0 0,1-1 0 0 0,0 1 0 0 0,0 0 0 0 0,-1 0 0 0 0,2-1 0 0 0,-1 1 0 0 0,2-2 0 0 0,8-14 248 0 0,-10 18-241 0 0,-1 0-1 0 0,0 0 1 0 0,1 0-1 0 0,-1 0 1 0 0,1 0-1 0 0,-1 0 1 0 0,0 0 0 0 0,1 0-1 0 0,-1 0 1 0 0,0 0-1 0 0,1 0 1 0 0,-1 0-1 0 0,1 1 1 0 0,-1-1 0 0 0,0 0-1 0 0,1 0 1 0 0,-1 0-1 0 0,0 1 1 0 0,1-1-1 0 0,-1 0 1 0 0,0 0 0 0 0,1 1-1 0 0,-1-1 1 0 0,0 0-1 0 0,0 1 1 0 0,1-1-1 0 0,-1 0 1 0 0,0 1 0 0 0,0-1-1 0 0,0 0 1 0 0,0 1-1 0 0,1-1 1 0 0,-1 0-1 0 0,0 1 1 0 0,0-1 0 0 0,0 1-1 0 0,0-1 1 0 0,0 0-1 0 0,0 1 1 0 0,0 0-1 0 0,1 14 120 0 0,1 0-1 0 0,5 16 0 0 0,-1 0 22 0 0,10 50 271 0 0,6 46 404 0 0,-13-61-507 0 0,3 36-1 0 0,-9-74-265 0 0,11 44 0 0 0,-3-16-16 0 0,11 31-33 0 0,-9-41 0 0 0,-13-40 0 0 0,1 0 0 0 0,10 15 0 0 0,0-2 0 0 0,-6-14-2150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4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152 367 4031 0 0,'20'-33'383'0'0,"-10"19"-208"0"0,-1 0 0 0 0,-1-1 1 0 0,0 0-1 0 0,9-27 0 0 0,-14 31 113 0 0,1-3 146 0 0,5-24 0 0 0,-8 34-355 0 0,-1 0 0 0 0,0 0 0 0 0,0 0 1 0 0,0 0-1 0 0,0 0 0 0 0,0 0 0 0 0,-1 0 0 0 0,0 0 0 0 0,0 0 1 0 0,-2-5-1 0 0,2 7 269 0 0,-1 0 10 0 0,-17-10 429 0 0,17 11 90 0 0,-1 1-409 0 0,-3 0-260 0 0,1 1 0 0 0,0 0 0 0 0,0 1 1 0 0,0-1-1 0 0,0 1 0 0 0,0 0 0 0 0,0 0 0 0 0,0 1 0 0 0,1 0 0 0 0,-1-1 0 0 0,1 1 0 0 0,0 1 0 0 0,0-1 0 0 0,0 1 0 0 0,0-1 0 0 0,-4 6 0 0 0,-7 10 315 0 0,0 0 1 0 0,-16 25-1 0 0,23-30-385 0 0,0 1 1 0 0,1 0-1 0 0,0 1 0 0 0,2-1 1 0 0,-7 25-1 0 0,7-15 64 0 0,0 2 0 0 0,-1 44 0 0 0,5-60-126 0 0,1 1 1 0 0,1 0-1 0 0,0-1 1 0 0,4 19-1 0 0,-3-24 53 0 0,0 1-1 0 0,0-1 1 0 0,1 1-1 0 0,0-1 0 0 0,0 0 1 0 0,1 0-1 0 0,0 0 1 0 0,0 0-1 0 0,5 5 1 0 0,-3-4 88 0 0,1-1 0 0 0,0 1 0 0 0,0-1 0 0 0,1-1-1 0 0,-1 1 1 0 0,1-1 0 0 0,0-1 0 0 0,1 1 0 0 0,-1-1 0 0 0,1-1 0 0 0,0 0 0 0 0,0 0 0 0 0,0-1 0 0 0,17 3 0 0 0,-15-4-61 0 0,1-1 0 0 0,-1 1-1 0 0,1-2 1 0 0,-1 0 0 0 0,1 0-1 0 0,-1-1 1 0 0,0-1 0 0 0,0 0-1 0 0,0 0 1 0 0,0-1-1 0 0,19-10 1 0 0,-16 7-52 0 0,-1-1 0 0 0,-1 0 0 0 0,1-1 0 0 0,-1-1 0 0 0,-1 0 0 0 0,1 0 0 0 0,9-13 0 0 0,10-13 340 0 0,45-68 0 0 0,-72 97-396 0 0,22-35 117 0 0,37-80 1 0 0,-44 78-142 0 0,16-43-50 0 0,-31 77 54 0 0,-2-1-1 0 0,1 1 1 0 0,-1-1-1 0 0,-1 0 1 0 0,1 0-1 0 0,-2-14 0 0 0,-4-1 179 0 0,3 24-110 0 0,-1 1-7 0 0,-1 0-79 0 0,1-1 0 0 0,0 1 1 0 0,-1 0-1 0 0,1 0 0 0 0,-1 0 0 0 0,0 1 0 0 0,1-1 1 0 0,-1 1-1 0 0,0-1 0 0 0,1 1 0 0 0,-1 0 0 0 0,0 0 1 0 0,0 0-1 0 0,1 1 0 0 0,-1-1 0 0 0,-3 1 0 0 0,2 1-5 0 0,0-1-1 0 0,0 1 0 0 0,0 0 1 0 0,0 0-1 0 0,1 0 1 0 0,-1 0-1 0 0,1 1 0 0 0,-1 0 1 0 0,-4 4-1 0 0,0 2-23 0 0,0 1-1 0 0,0 0 1 0 0,1 1 0 0 0,0-1-1 0 0,1 1 1 0 0,-7 16-1 0 0,8-16 12 0 0,-1 1 6 0 0,1 0 1 0 0,0 1-1 0 0,1 0 1 0 0,1 0 0 0 0,-4 23-1 0 0,6-30 2 0 0,-1 18-4 0 0,0 0 1 0 0,2-1-1 0 0,4 46 0 0 0,14 16-104 0 0,29 86-1 0 0,-33-126 109 0 0,-4-18 0 0 0,7 37 0 0 0,2 26 33 0 0,14 99 91 0 0,-31-177-109 0 0,6 109 134 0 0,-8-101-97 0 0,-1 1 1 0 0,0-1-1 0 0,-9 39 1 0 0,8-51-33 0 0,-2 0 0 0 0,1 1 1 0 0,-1-1-1 0 0,0 0 1 0 0,0-1-1 0 0,-1 1 0 0 0,0-1 1 0 0,-9 9-1 0 0,5-5-1 0 0,-2 0 0 0 0,0-1-1 0 0,0 0 1 0 0,-16 10 0 0 0,16-13-8 0 0,0-1-1 0 0,0 1 1 0 0,-1-2-1 0 0,1 0 1 0 0,-1 0-1 0 0,0-1 1 0 0,-25 5-1 0 0,31-8-6 0 0,1 0 0 0 0,-1-1 0 0 0,1 0-1 0 0,0 0 1 0 0,-1-1 0 0 0,1 1 0 0 0,0-1 0 0 0,-1 0-1 0 0,1-1 1 0 0,0 1 0 0 0,0-1 0 0 0,0 0 0 0 0,0 0 0 0 0,0-1-1 0 0,0 1 1 0 0,1-1 0 0 0,-1 0 0 0 0,1 0 0 0 0,0-1-1 0 0,0 1 1 0 0,-5-6 0 0 0,6 5-6 0 0,0 0 0 0 0,0 0 1 0 0,1 0-1 0 0,-1 0 0 0 0,1-1 0 0 0,0 1 0 0 0,0-1 0 0 0,0 1 0 0 0,1-1 1 0 0,0 0-1 0 0,0 1 0 0 0,0-1 0 0 0,0 0 0 0 0,1 0 0 0 0,0 0 0 0 0,0 0 1 0 0,0 0-1 0 0,1-5 0 0 0,2-8-9 0 0,1 0 0 0 0,1 0 0 0 0,9-25 1 0 0,-8 28 8 0 0,10-24 37 0 0,2 0-1 0 0,25-39 1 0 0,1-3 149 0 0,-17 28 45 0 0,3 2 0 0 0,66-88 0 0 0,-66 100-129 0 0,-13 16-1877 0 0,1 1-4093 0 0,3-4-2862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4.5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3823 0 0,'0'0'408'0'0,"15"-8"-408"0"0,0 1 0 0 0,-2 0 3064 0 0,1-3-1352 0 0,-2 3 1176 0 0,-2 1-2456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5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4055 0 0,'4'28'360'0'0,"-6"4"-288"0"0,-8 2-72 0 0,3 5 0 0 0,-3 1 768 0 0,0 0 144 0 0,0 1 24 0 0,3-4 8 0 0,-1-5-304 0 0,1 0-64 0 0,-2-4-16 0 0,6-4 0 0 0,3-7-448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5.8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1 120 4199 0 0,'0'0'448'0'0,"16"-7"584"0"0,-5 2 1456 0 0,0-3-1216 0 0,5-2-352 0 0,-5-1-72 0 0,-2 0-16 0 0,1 1 0 0 0,5-1-472 0 0,-3 0-96 0 0,-7-1-16 0 0,3 0-3880 0 0,-3 0-776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6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1 4055 0 0,'0'3'312'0'0,"2"23"630"0"0,-2 0 0 0 0,-1 1-1 0 0,-7 44 1 0 0,-1-25 2039 0 0,-18 56-1 0 0,4-1 382 0 0,12-46-1708 0 0,8-37-877 0 0,-1 21 0 0 0,3-21-114 0 0,-5 20 0 0 0,6-36-599 0 0,-1 2 47 0 0,0 0-1 0 0,0 0 0 0 0,1 0 0 0 0,0 0 0 0 0,0 8 0 0 0,13-15-1616 0 0,-10 1 842 0 0,-1 0 0 0 0,1 0 1 0 0,0 0-1 0 0,-1 0 0 0 0,0 0 1 0 0,1-1-1 0 0,2-3 0 0 0,-2 2-645 0 0,12-14-4987 0 0</inkml:trace>
  <inkml:trace contextRef="#ctx0" brushRef="#br0" timeOffset="1">295 36 4055 0 0,'-1'2'312'0'0,"-11"28"1466"0"0,-21 32-1 0 0,3-5 1427 0 0,-69 144 4228 0 0,81-159-6488 0 0,12-25-580 0 0,-14 24 0 0 0,16-36-336 0 0,3-4-71 0 0,0 0-1 0 0,1 0 1 0 0,-1 1 0 0 0,0-1 0 0 0,1 0-1 0 0,-1 1 1 0 0,0-1 0 0 0,1 1 0 0 0,0-1-1 0 0,-1 0 1 0 0,1 1 0 0 0,0-1 0 0 0,0 1-1 0 0,0-1 1 0 0,0 3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6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49 7919 0 0,'0'2'610'0'0,"1"69"1396"0"0,1-27 986 0 0,-2 0-1 0 0,-7 46 1 0 0,-1-14-238 0 0,9-66-1075 0 0,4-9 324 0 0,6-12-1201 0 0,-1-3-784 0 0,-1 0 0 0 0,0-1 0 0 0,-1-1 0 0 0,0 0-1 0 0,8-24 1 0 0,28-60-18 0 0,-7 21 0 0 0,-5 7 64 0 0,-28 64-52 0 0,-3 6 132 0 0,0 5-76 0 0,3 7 68 0 0,-1 0 0 0 0,0 1 0 0 0,-1 0-1 0 0,0-1 1 0 0,0 1 0 0 0,-1 12 0 0 0,-8 105 660 0 0,6-113-735 0 0,0 7 126 0 0,1-1-1 0 0,5 44 1 0 0,-5-64-263 0 0,0 0 0 0 0,0 0 0 0 0,1 0 0 0 0,-1 1 1 0 0,0-1-1 0 0,1 0 0 0 0,-1 0 0 0 0,1 0 0 0 0,-1 0 0 0 0,1 0 0 0 0,0 0 0 0 0,-1 0 0 0 0,1 0 1 0 0,0 0-1 0 0,0 0 0 0 0,-1 0 0 0 0,1 0 0 0 0,0 0 0 0 0,0-1 0 0 0,0 1 0 0 0,0 0 0 0 0,0-1 1 0 0,0 1-1 0 0,1-1 0 0 0,-1 1 0 0 0,0-1 0 0 0,1 1 0 0 0,0-1-145 0 0,0 0-1 0 0,-1 0 1 0 0,1 0-1 0 0,0 0 1 0 0,-1 0 0 0 0,1-1-1 0 0,0 1 1 0 0,-1 0-1 0 0,1-1 1 0 0,0 1-1 0 0,-1-1 1 0 0,1 0 0 0 0,-1 0-1 0 0,1 0 1 0 0,-1 1-1 0 0,1-1 1 0 0,-1-1 0 0 0,2-1-1 0 0,9-7-5747 0 0,3-1-1482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6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1 7455 0 0,'0'6'98'0'0,"0"0"0"0"0,-1 0 0 0 0,0 0-1 0 0,0 0 1 0 0,0 0 0 0 0,-1 0 0 0 0,0-1 0 0 0,0 1-1 0 0,-1 0 1 0 0,-3 5 0 0 0,-3 9 1101 0 0,1-2 454 0 0,-2 0 0 0 0,-23 33-1 0 0,11-19-278 0 0,15-18-859 0 0,0-1 1 0 0,1 1-1 0 0,1 0 0 0 0,0 0 1 0 0,-4 21-1 0 0,-7 23 878 0 0,-2-7-34 0 0,17-49-1211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7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62 119 4975 0 0,'-1'0'33'0'0,"0"1"-1"0"0,1-1 0 0 0,-1 1 1 0 0,0 0-1 0 0,1 0 1 0 0,-1-1-1 0 0,0 1 0 0 0,1 0 1 0 0,-1 0-1 0 0,1 0 0 0 0,-1 0 1 0 0,1 0-1 0 0,-1 0 0 0 0,1 0 1 0 0,0 0-1 0 0,-1 1 0 0 0,-3 20 538 0 0,3-13 621 0 0,-2 22 2534 0 0,-2 11 191 0 0,-3-2-1615 0 0,-4 16 170 0 0,6-35-1346 0 0,2 0 0 0 0,0 0 0 0 0,0 26 0 0 0,4-46-907 0 0,-1 0 0 0 0,1 1 0 0 0,0-1 0 0 0,0 0 0 0 0,0 0 0 0 0,1 0 0 0 0,-1 0 0 0 0,0 0 0 0 0,0 0 0 0 0,0 0 0 0 0,1 0 0 0 0,-1 0 0 0 0,1 0 0 0 0,-1 0 0 0 0,2 1 0 0 0,-2-2-179 0 0,0 1-1 0 0,1-1 0 0 0,-1 0 1 0 0,0 0-1 0 0,1 1 0 0 0,-1-1 0 0 0,1 0 1 0 0,-1 0-1 0 0,0 0 0 0 0,1 0 1 0 0,-1 0-1 0 0,1 1 0 0 0,-1-1 1 0 0,1 0-1 0 0,-1 0 0 0 0,1 0 1 0 0,-1 0-1 0 0,1 0 0 0 0,-1 0 0 0 0,0 0 1 0 0,1-1-1 0 0,-1 1 0 0 0,1 0 1 0 0,0 0-1 0 0,2-2-30 0 0,0 1 0 0 0,0-1 0 0 0,-1 1 0 0 0,1-1 0 0 0,0 0 1 0 0,-1 0-1 0 0,5-4 0 0 0,6-10 77 0 0,-1 1-1 0 0,-1-2 1 0 0,0 1 0 0 0,13-30 0 0 0,-5 11 11 0 0,-10 18-82 0 0,6-8-108 0 0,19-28 0 0 0,-16 26-147 0 0,26-52 0 0 0,8-12-294 0 0,-46 84 483 0 0,-5 6 139 0 0,0 2 13 0 0,1 2-45 0 0,0 1 0 0 0,0-1 0 0 0,0 0 0 0 0,-1 1 0 0 0,1-1 0 0 0,-1 1 0 0 0,0-1 0 0 0,0 1 0 0 0,0-1 0 0 0,0 7 0 0 0,0 41 445 0 0,-1-26-376 0 0,-5 124 904 0 0,0-8 555 0 0,6-119-1452 0 0,-1 1 73 0 0,1 0 0 0 0,7 44-1 0 0,-4-47-192 0 0,-4-16-11 0 0,1 0 0 0 0,0 0 0 0 0,-1 0 0 0 0,1 0 0 0 0,1-1 0 0 0,-1 1 0 0 0,0 0 0 0 0,1 0 0 0 0,0-1 0 0 0,0 1 0 0 0,0-1 0 0 0,3 4 0 0 0,4-1 0 0 0,-8-5-217 0 0,1-1 0 0 0,-1 0 0 0 0,1 0 1 0 0,-1 0-1 0 0,1 1 0 0 0,-1-1 0 0 0,1-1 0 0 0,-1 1 0 0 0,1 0 1 0 0,-1 0-1 0 0,0-1 0 0 0,3 0 0 0 0,-2 0-756 0 0,0 0-1 0 0,1 0 1 0 0,-1 0-1 0 0,0-1 1 0 0,0 1 0 0 0,0-1-1 0 0,0 1 1 0 0,0-1-1 0 0,2-3 1 0 0,4-6-7762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7.7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293 4 4895 0 0,'0'0'375'0'0,"-2"-1"-140"0"0,-3 0-23 0 0,0 0-1 0 0,1 1 1 0 0,-1 0 0 0 0,0-1 0 0 0,0 2-1 0 0,1-1 1 0 0,-1 0 0 0 0,0 1 0 0 0,0 0-1 0 0,1 0 1 0 0,-1 1 0 0 0,1-1 0 0 0,-1 1 0 0 0,1 0-1 0 0,-1 0 1 0 0,1 0 0 0 0,0 1 0 0 0,0-1-1 0 0,0 1 1 0 0,-5 5 0 0 0,-2 2 165 0 0,-1 1 0 0 0,2 0 1 0 0,-1 1-1 0 0,2 1 0 0 0,-10 14 0 0 0,13-16-45 0 0,0 1-1 0 0,-7 19 0 0 0,0 1 203 0 0,-5 10 779 0 0,-13 49-1 0 0,20-58-513 0 0,5-8 240 0 0,1-1 0 0 0,-4 46 1 0 0,9-66-926 0 0,0 6 257 0 0,0 0-1 0 0,0 0 1 0 0,1 0 0 0 0,4 15-1 0 0,-1-1 409 0 0,-4-21-681 0 0,0-1 0 0 0,1 1 0 0 0,-1-1 0 0 0,1 0 0 0 0,0 1 0 0 0,-1-1 0 0 0,1 1 0 0 0,0-1 0 0 0,1 0 0 0 0,-1 0 0 0 0,0 0 0 0 0,0 1 0 0 0,1-1 0 0 0,0-1 0 0 0,-1 1 0 0 0,1 0 0 0 0,0 0 0 0 0,0 0 0 0 0,0-1 0 0 0,0 1 0 0 0,0-1 0 0 0,0 0 0 0 0,0 0 0 0 0,0 1 0 0 0,1-1 0 0 0,-1-1 0 0 0,0 1 0 0 0,1 0 0 0 0,-1 0 0 0 0,1-1 0 0 0,4 1 0 0 0,-3-1-54 0 0,1 0 0 0 0,-1-1 0 0 0,1 1 1 0 0,-1-1-1 0 0,0 0 0 0 0,1 0 0 0 0,-1-1 0 0 0,0 1 0 0 0,0-1 1 0 0,0 0-1 0 0,0 0 0 0 0,0 0 0 0 0,0-1 0 0 0,0 1 0 0 0,-1-1 0 0 0,1 0 1 0 0,3-4-1 0 0,5-7-53 0 0,0-1-1 0 0,-1 0 1 0 0,0 0 0 0 0,-1-1 0 0 0,-1-1 0 0 0,-1 1-1 0 0,0-1 1 0 0,6-23 0 0 0,-1 12-263 0 0,-11 25 190 0 0,0-1 0 0 0,0 0 1 0 0,0 0-1 0 0,0 0 0 0 0,-1 0 0 0 0,0-1 1 0 0,0 1-1 0 0,1-6 0 0 0,-2 6 30 0 0,1 2-33 0 0,5-16-74 0 0,-4 7 159 0 0,-2 11 0 0 0,0 0 0 0 0,0 0 0 0 0,0-1 0 0 0,0 1 0 0 0,0 0 0 0 0,0 0 0 0 0,0-1 0 0 0,0 1 0 0 0,0 0 0 0 0,0 0 0 0 0,0 0 0 0 0,0-1 0 0 0,0 1 0 0 0,0 0 0 0 0,0 0 0 0 0,1 0 0 0 0,-1 0 0 0 0,0-1 0 0 0,0 1 0 0 0,0 0 0 0 0,0 0 0 0 0,0 0 0 0 0,1 0 0 0 0,-1 0 0 0 0,0-1 0 0 0,0 1 0 0 0,0 0 0 0 0,1 0 0 0 0,-1 0 0 0 0,0 0 0 0 0,3 0 3 0 0,1 0-1 0 0,-1 0 1 0 0,0 0-1 0 0,0 0 0 0 0,0 0 1 0 0,4 2-1 0 0,-5-2 86 0 0,1 2 23 0 0,21 10 120 0 0,-22-10-85 0 0,-1-2-123 0 0,0 1 0 0 0,0-1 0 0 0,0 1 0 0 0,-1 0 0 0 0,1-1 0 0 0,0 1 0 0 0,0 0 0 0 0,-1 0 0 0 0,1 0-1 0 0,0 0 1 0 0,0 1 0 0 0,0-1 21 0 0,1 2-10 0 0,0 0-1 0 0,0 0 1 0 0,0 0 0 0 0,0 1-1 0 0,-1-1 1 0 0,1 0-1 0 0,-1 1 1 0 0,0-1 0 0 0,0 1-1 0 0,-1-1 1 0 0,1 1 0 0 0,0-1-1 0 0,-1 1 1 0 0,0-1 0 0 0,0 1-1 0 0,0 0 1 0 0,-1-1-1 0 0,1 1 1 0 0,-1-1 0 0 0,0 1-1 0 0,1-1 1 0 0,-3 5 0 0 0,-3 8 38 0 0,-1 0 0 0 0,-1-1 0 0 0,-14 22 0 0 0,10-17 201 0 0,6-10-208 0 0,-1-1 0 0 0,-1 0 0 0 0,1 0 0 0 0,-15 12 0 0 0,9-8 3 0 0,12-12 51 0 0,10-13-5565 0 0,4-2-409 0 0,-1-3-1507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6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3247 0 0,'0'0'251'0'0,"2"2"-160"0"0,2 4 58 0 0,1 0 0 0 0,-1 1 0 0 0,-1-1 0 0 0,1 1 0 0 0,-1 0 0 0 0,4 12 0 0 0,12 50 2673 0 0,-18-65-2679 0 0,7 37 1605 0 0,-1 1 0 0 0,-2-1 0 0 0,-1 49 0 0 0,-4-71-1550 0 0,0 16 220 0 0,-1-32-860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8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0 4895 0 0,'0'0'20'0'0,"-2"0"164"0"0,-2 9 118 0 0,-53 195 9640 0 0,27-113-7955 0 0,6-16 35 0 0,-33 73 1 0 0,46-123-1349 0 0,8-15-372 0 0,-1 0 0 0 0,-6 10 0 0 0,8-17-293 0 0,0-1 0 0 0,0 1-1 0 0,0-1 1 0 0,0 1 0 0 0,0-1 0 0 0,0 0 0 0 0,-1 1-1 0 0,1-1 1 0 0,-1 0 0 0 0,0-1 0 0 0,-3 3-1 0 0,6-4-270 0 0,4-14-2043 0 0,1 1 1 0 0,0-1-1 0 0,10-15 1 0 0,-9 16 111 0 0,9-16-2779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8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88 9959 0 0,'1'3'770'0'0,"5"10"-532"0"0,-1-1 0 0 0,3 17 0 0 0,-4-16 561 0 0,-1-2 138 0 0,-1-1 0 0 0,-1 1 0 0 0,1 13 0 0 0,1 7 488 0 0,-2-16-763 0 0,0 1-1 0 0,-1-1 0 0 0,-4 23 1 0 0,2-18 403 0 0,1 25 0 0 0,1-27-377 0 0,-1-14-427 0 0,1 0 1 0 0,0 0-1 0 0,0 0 0 0 0,1 0 1 0 0,-1 0-1 0 0,1 0 0 0 0,0 0 1 0 0,1 4-1 0 0,-1-6 1100 0 0,1-1-803 0 0,-2-1-517 0 0,1 1 0 0 0,0-1 1 0 0,-1 1-1 0 0,1-1 0 0 0,0 1 1 0 0,0-1-1 0 0,-1 0 0 0 0,1 1 1 0 0,0-1-1 0 0,0 0 0 0 0,0 0 1 0 0,-1 0-1 0 0,1 1 0 0 0,0-1 1 0 0,0 0-1 0 0,0 0 0 0 0,0 0 1 0 0,0 0-1 0 0,-1 0 0 0 0,1-1 1 0 0,0 1-1 0 0,0 0 0 0 0,0 0 1 0 0,0-1-1 0 0,-1 1 1 0 0,2-1-1 0 0,1 0-22 0 0,-1-1-1 0 0,0 0 1 0 0,0 1 0 0 0,0-1 0 0 0,0 0 0 0 0,0 0 0 0 0,0 0-1 0 0,2-5 1 0 0,3-3-29 0 0,-1-1 0 0 0,-1 0 0 0 0,5-12 0 0 0,-6 11 19 0 0,27-80 234 0 0,-18 47-219 0 0,7-33-272 0 0,-17 64 210 0 0,2-1 0 0 0,0 1-1 0 0,7-15 1 0 0,1-1-4 0 0,-11 24 35 0 0,1 0-1 0 0,0 0 1 0 0,1 1-1 0 0,-1-1 0 0 0,1 1 1 0 0,9-10-1 0 0,-6 13 21 0 0,-6 2-4 0 0,1 1-1 0 0,-1-1 0 0 0,1 1 0 0 0,-1-1 1 0 0,0 1-1 0 0,1 0 0 0 0,-1 0 0 0 0,0 0 1 0 0,1-1-1 0 0,-1 1 0 0 0,0 1 0 0 0,0-1 1 0 0,0 0-1 0 0,0 0 0 0 0,0 0 0 0 0,0 0 1 0 0,0 1-1 0 0,0-1 0 0 0,0 1 0 0 0,-1-1 0 0 0,1 0 1 0 0,0 3-1 0 0,2 5 69 0 0,0 0 1 0 0,2 13-1 0 0,-4-19-64 0 0,3 24 122 0 0,0-1 0 0 0,-1 40 0 0 0,-6 53 35 0 0,0 32-73 0 0,3-125 54 0 0,0-25-86 0 0,0 0-93 0 0,0 0 0 0 0,0 0-1 0 0,0-1 1 0 0,0 1 0 0 0,1 0-1 0 0,-1 0 1 0 0,0-1 0 0 0,0 1 0 0 0,1 0-1 0 0,-1-1 1 0 0,0 1 0 0 0,1-1 0 0 0,-1 1-1 0 0,2 1 1 0 0,1-4-546 0 0,0 0 0 0 0,0 0 0 0 0,0-1 0 0 0,-1 1 1 0 0,1-1-1 0 0,0 1 0 0 0,-1-1 0 0 0,0 0 0 0 0,3-4 0 0 0,4-8-5376 0 0,-2-5-1585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18.8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233 1 8319 0 0,'-1'2'241'0'0,"-4"12"381"0"0,-36 107 5187 0 0,-86 252 2517 0 0,122-357-7975 0 0,-25 61 1581 0 0,9-23-453 0 0,19-46-277 0 0,10-20-1041 0 0,11-26-333 0 0,25-98-492 0 0,-9 22-423 0 0,-22 80 651 0 0,24-62-661 0 0,-28 77 1069 0 0,0 0 0 0 0,21-30 0 0 0,-26 44 173 0 0,-4 4-110 0 0,0 0 0 0 0,1 1-1 0 0,-1-1 1 0 0,1 0 0 0 0,-1 1-1 0 0,1-1 1 0 0,-1 1 0 0 0,1-1-1 0 0,-1 1 1 0 0,1-1 0 0 0,0 1-1 0 0,-1-1 1 0 0,1 1 0 0 0,-1 0-1 0 0,1-1 1 0 0,0 1-1 0 0,1-1 1 0 0,0 1 221 0 0,-1 1 136 0 0,3 4-241 0 0,0 0 1 0 0,-1 0-1 0 0,0 0 0 0 0,0 0 0 0 0,0 0 0 0 0,0 0 1 0 0,-1 1-1 0 0,0 0 0 0 0,0-1 0 0 0,1 9 1 0 0,2 10 126 0 0,2 29 0 0 0,-6-39-167 0 0,1 2-41 0 0,3 29 136 0 0,-1 51-1 0 0,-4-83 3 0 0,0 0-1 0 0,0 0 1 0 0,2 0 0 0 0,-1 0-1 0 0,2 0 1 0 0,5 17-1 0 0,-8-29-137 0 0,0-1-1 0 0,1 1 0 0 0,-1 0 0 0 0,0 0 0 0 0,1 0 0 0 0,-1-1 0 0 0,0 1 0 0 0,1 0 1 0 0,-1 0-1 0 0,1-1 0 0 0,-1 1 0 0 0,1-1 0 0 0,0 1 0 0 0,-1 0 0 0 0,1-1 1 0 0,0 1-1 0 0,-1-1 0 0 0,1 1 0 0 0,0-1 0 0 0,0 0 0 0 0,-1 1 0 0 0,2-1 1 0 0,-1 0-42 0 0,0 0 0 0 0,0 0 0 0 0,0 0 0 0 0,0 0 1 0 0,0 0-1 0 0,0 0 0 0 0,0-1 0 0 0,-1 1 0 0 0,1 0 1 0 0,0-1-1 0 0,0 1 0 0 0,0-1 0 0 0,-1 1 0 0 0,1-1 0 0 0,0 1 1 0 0,0-1-1 0 0,0-1 0 0 0,4-3-47 0 0,0-1 0 0 0,0 0-1 0 0,7-14 1 0 0,-8 15 124 0 0,6-14-102 0 0,-1 0-1 0 0,-1 0 1 0 0,8-26 0 0 0,0 2-69 0 0,38-109-929 0 0,-44 126 740 0 0,-2 6 32 0 0,0 0-1 0 0,17-28 1 0 0,-16 37 159 0 0,2 5 67 0 0,-9 5 17 0 0,0 1 0 0 0,0 0 0 0 0,-1 0 1 0 0,1 0-1 0 0,0 0 0 0 0,0 0 0 0 0,0 0 0 0 0,0 0 1 0 0,0 1-1 0 0,0-1 0 0 0,0 1 0 0 0,0-1 0 0 0,0 1 1 0 0,-1 0-1 0 0,1-1 0 0 0,0 1 0 0 0,0 0 1 0 0,-1 0-1 0 0,1 1 0 0 0,-1-1 0 0 0,1 0 0 0 0,-1 0 1 0 0,1 1-1 0 0,-1-1 0 0 0,0 1 0 0 0,0-1 0 0 0,1 3 1 0 0,2 0 42 0 0,-1 1 1 0 0,-1-1 0 0 0,1 1-1 0 0,-1 0 1 0 0,0 0-1 0 0,0 1 1 0 0,-1-1 0 0 0,3 9-1 0 0,0 16 132 0 0,-2-8 9 0 0,8 29 0 0 0,20 85 78 0 0,2 3-216 0 0,-12-53-62 0 0,8 25-3 0 0,-22-92-1 0 0,1 0-1 0 0,1 0 1 0 0,15 28 0 0 0,-12-33 0 0 0,0-4 0 0 0,-9-9-144 0 0,0 0 0 0 0,1-1 0 0 0,-1 1 0 0 0,0-1 0 0 0,1 0 0 0 0,-1 1 1 0 0,0-1-1 0 0,0 0 0 0 0,1 0 0 0 0,-1-1 0 0 0,0 1 0 0 0,1 0 0 0 0,-1-1 0 0 0,0 1 0 0 0,0-1 0 0 0,1 0 0 0 0,-1 0 0 0 0,0 0 0 0 0,0 0 1 0 0,0 0-1 0 0,0 0 0 0 0,0-1 0 0 0,-1 1 0 0 0,1-1 0 0 0,0 1 0 0 0,2-3 0 0 0,3-3-1485 0 0,-1-1 0 0 0,1 0 0 0 0,-1 0-1 0 0,9-16 1 0 0,-1-4-7323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7:58:5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24575,'0'0'0,"0"0"0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2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4319 0 0,'0'0'384'0'0,"19"-10"-312"0"0,-4 0-72 0 0,-1 3 824 0 0,-3-3 232 0 0,3-2-968 0 0,-4 2 184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2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2303 0 0,'14'28'23'0'0,"-7"-13"430"0"0,15 22-1 0 0,-19-33-156 0 0,0 0 0 0 0,0 0 0 0 0,0 0 0 0 0,1-1 0 0 0,-1 1 0 0 0,1-1-1 0 0,0 0 1 0 0,0 0 0 0 0,7 3 0 0 0,-8-5-81 0 0,0 0 1 0 0,0 0-1 0 0,0 0 0 0 0,0-1 1 0 0,0 1-1 0 0,0-1 0 0 0,0 0 0 0 0,0 0 1 0 0,0 0-1 0 0,1 0 0 0 0,-1-1 1 0 0,0 1-1 0 0,0-1 0 0 0,3-1 0 0 0,3-1 404 0 0,0 0 0 0 0,0-1 0 0 0,0 0 0 0 0,-1 0 0 0 0,0-1-1 0 0,9-6 1 0 0,6-5 973 0 0,43-29 3355 0 0,-60 34-4757 0 0,-2 7-167 0 0,-1-4-174 0 0,-1 0-1 0 0,1 0 1 0 0,-1 0 0 0 0,-1 0-1 0 0,0 0 1 0 0,0 0-1 0 0,0 0 1 0 0,-1-1 0 0 0,-1-8-1 0 0,2-10-4462 0 0,-1-1-1570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3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3679 0 0,'6'11'107'0'0,"-1"0"0"0"0,0 0-1 0 0,-1 1 1 0 0,0-1 0 0 0,4 23-1 0 0,-9-19 124 0 0,0-13-187 0 0,1 0 0 0 0,0 0-1 0 0,0 0 1 0 0,0 0 0 0 0,0 0 0 0 0,0 0-1 0 0,0 0 1 0 0,1 0 0 0 0,-1 0-1 0 0,1 0 1 0 0,-1 0 0 0 0,1 0-1 0 0,0-1 1 0 0,-1 1 0 0 0,1 0 0 0 0,0 0-1 0 0,0-1 1 0 0,1 1 0 0 0,1 3-1 0 0,7 4 34 0 0,22 8-60 0 0,-11-5-16 0 0,-17-7 0 0 0,-1 0 0 0 0,4 1 0 0 0,-1 1 0 0 0,1 0 0 0 0,-2 0 0 0 0,1 0 0 0 0,-1 1 0 0 0,0 0 0 0 0,-1 0 0 0 0,0 0 0 0 0,4 10 0 0 0,-3-2 81 0 0,-1 1 1 0 0,0-1-1 0 0,-1 1 0 0 0,1 33 0 0 0,-5-40 78 0 0,0 0 0 0 0,-4 19 0 0 0,-2 9 292 0 0,-9 59 2054 0 0,8-59-1681 0 0,3-20-185 0 0,-12 32 0 0 0,11-33-364 0 0,5-14-230 0 0,0-1 0 0 0,0 0-1 0 0,0 0 1 0 0,-1 0-1 0 0,1 0 1 0 0,0 0 0 0 0,-1 0-1 0 0,1 0 1 0 0,-1 0 0 0 0,0-1-1 0 0,0 1 1 0 0,1 0-1 0 0,-1-1 1 0 0,0 0 0 0 0,0 1-1 0 0,-1-1 1 0 0,1 0-1 0 0,-3 1 1 0 0,1-1-362 0 0,0 0 0 0 0,0 0 0 0 0,0 0-1 0 0,0 0 1 0 0,0-1 0 0 0,0 0 0 0 0,0 0 0 0 0,0 0-1 0 0,0 0 1 0 0,-5-2 0 0 0,-11-2-3578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3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2039 0 0,'37'9'492'0'0,"59"22"1"0"0,30 27 5178 0 0,-77-31-3005 0 0,-23-12 214 0 0,47 21 0 0 0,-65-33-2503 0 0,-1-1-1 0 0,1 1 0 0 0,0-1 1 0 0,0-1-1 0 0,0 1 0 0 0,0-1 1 0 0,0-1-1 0 0,0 1 1 0 0,0-1-1 0 0,0-1 0 0 0,9-1 1 0 0,-13 1-292 0 0,-1 1 0 0 0,0-1 0 0 0,1 0 0 0 0,-1 0-1 0 0,0-1 1 0 0,0 1 0 0 0,0-1 0 0 0,0 1 0 0 0,0-1 0 0 0,0 0 0 0 0,0 0 0 0 0,-1 0 0 0 0,1-1 0 0 0,-1 1 0 0 0,1-1 0 0 0,-1 1 0 0 0,0-1-1 0 0,0 0 1 0 0,0 1 0 0 0,-1-1 0 0 0,1 0 0 0 0,0-1 0 0 0,-1 1 0 0 0,0 0 0 0 0,0 0 0 0 0,0 0 0 0 0,0-1 0 0 0,-1 1 0 0 0,1-1 0 0 0,-1 1 0 0 0,0 0-1 0 0,0-1 1 0 0,0 1 0 0 0,0-1 0 0 0,-1-2 0 0 0,-1-8-358 0 0,0 1-1 0 0,-2 0 1 0 0,1 0 0 0 0,-7-14-1 0 0,3 6-5411 0 0,0-3-1903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3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4055 0 0,'0'0'312'0'0,"4"-1"-204"0"0,149-42 7252 0 0,-150 43-5346 0 0,9-3 32 0 0,-9 2-720 0 0,10 5 394 0 0,-11-2-1478 0 0,0 4-65 0 0,1-1-1 0 0,-1 0 1 0 0,-1 1-1 0 0,1-1 1 0 0,-1 1 0 0 0,0 0-1 0 0,0-1 1 0 0,0 1-1 0 0,-1 0 1 0 0,0 6-1 0 0,-2 11 561 0 0,-5 28 0 0 0,2-20-614 0 0,3-20-107 0 0,-1 1 1 0 0,0-1-1 0 0,-1 0 1 0 0,-5 11-1 0 0,8-20-1071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4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59 2159 0 0,'4'-1'160'0'0,"80"-42"2158"0"0,-81 42-1774 0 0,-2 0-22 0 0,15-11 457 0 0,-14 11-695 0 0,-1 3-197 0 0,0 0-65 0 0,-1-1 1 0 0,1 0-1 0 0,-1 0 1 0 0,1 1-1 0 0,-1-1 1 0 0,0 0-1 0 0,1 0 1 0 0,-1 1-1 0 0,0-1 1 0 0,0 0-1 0 0,0 1 1 0 0,0-1-1 0 0,0 0 1 0 0,0 1-1 0 0,0-1 1 0 0,0 0-1 0 0,-1 3 1 0 0,-11 26 325 0 0,7-19-259 0 0,0 1 33 0 0,-1-1 1 0 0,-1 0-1 0 0,-10 13 0 0 0,-2 3 484 0 0,2-5 366 0 0,-2 0 1 0 0,0-1-1 0 0,-37 31 0 0 0,25-28 2164 0 0,42-31-2537 0 0,-6 5-480 0 0,65-42 1149 0 0,38-23 640 0 0,-77 46-887 0 0,-25 15-745 0 0,1 1 0 0 0,12-6 0 0 0,28-17 669 0 0,-45 27-598 0 0,-1 0-399 0 0,0 0 0 0 0,0 0 0 0 0,0 0 1 0 0,0-1-1 0 0,0 1 0 0 0,0 0 0 0 0,0-1 0 0 0,-1 1 1 0 0,1 0-1 0 0,0-1 0 0 0,-1 1 0 0 0,1-4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7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62 3567 0 0,'-77'111'2680'0'0,"88"-107"-2097"0"0,-8-4-517 0 0,-1 0-1 0 0,1 0 1 0 0,-1 0-1 0 0,0 0 1 0 0,1 0 0 0 0,-1-1-1 0 0,1 1 1 0 0,-1-1-1 0 0,0 0 1 0 0,1 0 0 0 0,-1 0-1 0 0,0 0 1 0 0,4-2-1 0 0,26-19 189 0 0,-32 22-250 0 0,109-92 688 0 0,-99 85-688 0 0,-2 0 52 0 0,0 1 0 0 0,1 0 0 0 0,-1 0 0 0 0,2 1 0 0 0,-1 0 0 0 0,18-7 0 0 0,-26 12-40 0 0,0 1 0 0 0,0-1 0 0 0,0 0 1 0 0,0 1-1 0 0,0-1 0 0 0,0 0 0 0 0,0 1 0 0 0,0-1 0 0 0,-1 1 0 0 0,1-1 1 0 0,0 1-1 0 0,0 0 0 0 0,-1-1 0 0 0,1 1 0 0 0,0 0 0 0 0,-1-1 0 0 0,1 1 1 0 0,0 0-1 0 0,-1 0 0 0 0,1 0 0 0 0,-1-1 0 0 0,1 1 0 0 0,-1 0 0 0 0,0 0 1 0 0,1 0-1 0 0,-1 0 0 0 0,0 1 0 0 0,1 12 288 0 0,-3 35 1077 0 0,-2 28 1755 0 0,5-64-2686 0 0,1 0-1 0 0,1 0 0 0 0,0-1 0 0 0,0 1 1 0 0,7 13-1 0 0,-9-25-418 0 0,8 22 1198 0 0,18 33-1 0 0,-23-50-993 0 0,0-1-1 0 0,0 1 1 0 0,1-1-1 0 0,-1 0 1 0 0,1-1-1 0 0,0 1 1 0 0,1-1-1 0 0,-1 0 1 0 0,1 0-1 0 0,-1-1 1 0 0,1 0-1 0 0,0 0 1 0 0,0 0-1 0 0,1-1 1 0 0,-1 0-1 0 0,0 0 1 0 0,8 1-1 0 0,-13-3-211 0 0,0 0 0 0 0,0 0-1 0 0,0 0 1 0 0,0 0-1 0 0,0 0 1 0 0,0 0 0 0 0,0 0-1 0 0,1 0 1 0 0,-1-1-1 0 0,0 1 1 0 0,0 0-1 0 0,2-2 1 0 0,8-2 166 0 0,21-3-20 0 0,-30 6-691 0 0,13-14-2021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4287 0 0,'17'19'265'0'0,"-2"0"0"0"0,0 2-1 0 0,14 25 1 0 0,27 71 3863 0 0,-41-82-2784 0 0,3 5 1295 0 0,17 58-1 0 0,15 67 2289 0 0,-10-26-2278 0 0,-23-83-1843 0 0,-7-26-428 0 0,-6-20-295 0 0,-3-8-529 0 0</inkml:trace>
  <inkml:trace contextRef="#ctx0" brushRef="#br0" timeOffset="1">0 514 6335 0 0,'0'0'486'0'0,"4"-1"-318"0"0,27-2-372 0 0,24-2 4938 0 0,-25 2-2047 0 0,21-5 676 0 0,-48 7-3134 0 0,1 0 1 0 0,-1 0-1 0 0,0 0 1 0 0,1 0 0 0 0,-1 0-1 0 0,6-4 1 0 0,0 1-63 0 0,-6 3-388 0 0,0 0-1 0 0,-1 0 1 0 0,1 0-1 0 0,0-1 0 0 0,-1 1 1 0 0,1-1-1 0 0,0 0 1 0 0,3-3-1 0 0,-2 1-2982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0 220 2615 0 0,'3'-2'194'0'0,"95"-55"5040"0"0,-13 10 3720 0 0,-38 19-5316 0 0,-44 27-3035 0 0,-2 1-532 0 0,0 0 0 0 0,1-1-1 0 0,-1 1 1 0 0,0 0 0 0 0,0-1 0 0 0,0 1 0 0 0,1-1 0 0 0,-1 1-1 0 0,0-1 1 0 0,0 0 0 0 0,1 0 0 0 0,4-3 96 0 0,28-10 190 0 0,24-12 423 0 0,-21 3-7654 0 0,-22 12-229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5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8951 0 0,'57'-12'1967'0'0,"-39"7"1002"0"0,0 0-1 0 0,28-13 0 0 0,2-5-588 0 0,-47 22-1937 0 0</inkml:trace>
  <inkml:trace contextRef="#ctx0" brushRef="#br0" timeOffset="1">100 308 7567 0 0,'0'0'672'0'0,"13"14"-536"0"0,1-4-136 0 0,-2 2 0 0 0,-4 1 1440 0 0,2-1 256 0 0,0-2 48 0 0,0 0 624 0 0,-1 2-1984 0 0,-1-4-40 0 0,2 1 416 0 0,5-11-560 0 0,-3 0-4792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5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4199 0 0,'6'12'448'0'0,"-1"0"-1"0"0,0 0 0 0 0,-1 0 1 0 0,0 0-1 0 0,0 1 0 0 0,-2 0 1 0 0,1-1-1 0 0,-2 1 0 0 0,1 26 1 0 0,-2-28-85 0 0,-1 0 1 0 0,0 1-1 0 0,-1-1 0 0 0,0 0 1 0 0,0 0-1 0 0,-1-1 1 0 0,-1 1-1 0 0,0-1 1 0 0,0 1-1 0 0,-1-1 1 0 0,-12 18-1 0 0,-5 1 245 0 0,-28 29-1 0 0,38-46-128 0 0,0 0 1 0 0,-1-1-1 0 0,-1 0 1 0 0,-21 13-1 0 0,33-23-172 0 0,0 0-62 0 0,82-43 3262 0 0,2 5-1662 0 0,20-12 76 0 0,-8-2-89 0 0,-80 43-1478 0 0,-7 4-204 0 0,0 1 1 0 0,-1-1-1 0 0,0 0 0 0 0,0-1 0 0 0,7-6 0 0 0,-4 4 95 0 0,-7 5 199 0 0,0 1-228 0 0,4-2-21 0 0,-4 2 47 0 0,-1-1-268 0 0,5-22-1436 0 0,-2 8-1460 0 0,0 2-3437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6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0 263 2759 0 0,'3'-2'207'0'0,"30"-24"614"0"0,23-11 6469 0 0,6-4-81 0 0,-47 30-4949 0 0,25-23 0 0 0,-18 15-931 0 0,7-7 174 0 0,6-13-54 0 0,-34 37-1053 0 0,1-4-188 0 0,0 4-184 0 0,-1-13-5 0 0,-1 13-851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6127 0 0,'7'15'323'0'0,"-1"1"0"0"0,-1 0 1 0 0,5 20-1 0 0,-6-17 1621 0 0,14 35 1 0 0,-14-42-978 0 0,0 0 1 0 0,2 13 0 0 0,-3-12-51 0 0,-2-11-836 0 0,-1 0-1 0 0,1 0 1 0 0,0 0 0 0 0,0-1 0 0 0,0 1 0 0 0,0 0 0 0 0,0 0 0 0 0,0-1 0 0 0,1 1 0 0 0,-1 0 0 0 0,0-1 0 0 0,1 1 0 0 0,-1-1 0 0 0,1 0 0 0 0,0 0 0 0 0,-1 1-1 0 0,1-1 1 0 0,0 0 0 0 0,2 1 0 0 0,-3-2 251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6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1951 0 0,'2'-1'147'0'0,"72"-39"3418"0"0,-72 39-3477 0 0,1 0-1 0 0,-1 0 0 0 0,1 1 1 0 0,-1-1-1 0 0,1 1 0 0 0,-1 0 0 0 0,1-1 1 0 0,0 1-1 0 0,3 1 0 0 0,2-1 192 0 0,1 12 220 0 0,-9-11-414 0 0,3 5 118 0 0,-1-1 0 0 0,0 1 0 0 0,0-1-1 0 0,0 1 1 0 0,0 0 0 0 0,0 6 0 0 0,2 8 640 0 0,-1-5 54 0 0,0 1-1 0 0,0 21 1 0 0,0 3 372 0 0,3 26 419 0 0,3 21 106 0 0,-4-58-1447 0 0,2 14 966 0 0,13 43 1 0 0,-16-72-872 0 0,1-1 0 0 0,1 1 0 0 0,0-1 0 0 0,0 0 0 0 0,1-1 1 0 0,1 0-1 0 0,10 14 0 0 0,-16-24-339 0 0,0 0 1 0 0,0 0 0 0 0,0 0-1 0 0,0 0 1 0 0,0 0 0 0 0,0-1-1 0 0,0 1 1 0 0,1-1 0 0 0,-1 1-1 0 0,1-1 1 0 0,-1 0-1 0 0,5 1 1 0 0,-1 0 38 0 0,0-1-1 0 0,0-1 1 0 0,0 1-1 0 0,8-1 0 0 0,-10-3-19 0 0,2-2-97 0 0,0 0 0 0 0,0-1 0 0 0,0 1 0 0 0,-1-1 0 0 0,0 0 0 0 0,0-1 0 0 0,0 0 0 0 0,-1 1 1 0 0,0-1-1 0 0,0-1 0 0 0,-1 1 0 0 0,0 0 0 0 0,0-1 0 0 0,-1 0 0 0 0,2-9 0 0 0,-3 8-259 0 0,1-5-342 0 0,0 0 0 0 0,0-18 0 0 0,-3 27-983 0 0,1 0 1 0 0,-1 0 0 0 0,0 0 0 0 0,0 0-1 0 0,-3-9 1 0 0,-2 1-4890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7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2815 0 0,'3'-2'214'0'0,"14"-12"-179"0"0,28-19 591 0 0,70-33 3506 0 0,-113 65-3920 0 0,0 0 0 0 0,1 0 0 0 0,-1 1 0 0 0,0-1 0 0 0,0 1 0 0 0,1-1 0 0 0,-1 1 0 0 0,0 0 0 0 0,0 0 0 0 0,4 0 0 0 0,2 0 451 0 0,-5 0-447 0 0,0 0 0 0 0,-1 0 1 0 0,1 0-1 0 0,0 0 0 0 0,0 0 1 0 0,0 1-1 0 0,0-1 0 0 0,0 1 1 0 0,-1 0-1 0 0,1 0 0 0 0,3 1 1 0 0,-5 0-22 0 0,1 0 0 0 0,-1 0 0 0 0,0-1 0 0 0,0 1 0 0 0,0 0 1 0 0,0 0-1 0 0,-1 1 0 0 0,1-1 0 0 0,-1 0 0 0 0,1 0 0 0 0,0 4 1 0 0,-1-6-112 0 0,0 9 491 0 0,1 0 0 0 0,-1-1 0 0 0,-1 1 0 0 0,-2 14-1 0 0,0 5 374 0 0,1-14-525 0 0,0 0 0 0 0,0 0 1 0 0,-2-1-1 0 0,0 1 0 0 0,0 0 0 0 0,-1-1 1 0 0,-8 15-1 0 0,0-9 375 0 0,12-18-797 0 0,1-1-1 0 0,0 0 1 0 0,-1 1-1 0 0,1-1 1 0 0,-1 0-1 0 0,1 1 1 0 0,0-1 0 0 0,-1 0-1 0 0,1 0 1 0 0,-1 1-1 0 0,1-1 1 0 0,-1 0-1 0 0,1 0 1 0 0,-1 0-1 0 0,1 0 1 0 0,-1 1 0 0 0,1-1-1 0 0,-1 0 1 0 0,0 0-1 0 0,1 0 1 0 0,-1 0-1 0 0,1 0 1 0 0,-1-1-1 0 0,1 1 1 0 0,-1 0 0 0 0,1 0-1 0 0,-1 0 1 0 0,1 0-1 0 0,-1 0 1 0 0,1-1-1 0 0,-1 1 1 0 0,1 0-1 0 0,-1-1 1 0 0,1 1 0 0 0,-1 0-1 0 0,1-1 1 0 0,0 1-1 0 0,-1 0 1 0 0,1-1-1 0 0,0 1 1 0 0,-1-1-1 0 0,-1-2-155 0 0,0 0-1 0 0,0 0 1 0 0,0 0-1 0 0,0 0 0 0 0,1 0 1 0 0,0 0-1 0 0,-1 0 1 0 0,1-1-1 0 0,0 1 0 0 0,1 0 1 0 0,-1-1-1 0 0,0-3 1 0 0,0-7-1806 0 0,2-25 0 0 0,-1 0-1914 0 0,-4-6-1963 0 0,4 21 2226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3079 0 0,'3'0'227'0'0,"6"-1"318"0"0,-1 1 0 0 0,0 0-1 0 0,1 1 1 0 0,-1 0 0 0 0,0 0 0 0 0,0 1 0 0 0,0-1-1 0 0,0 2 1 0 0,11 4 0 0 0,-14-5 21 0 0,-1 1 0 0 0,1-1 0 0 0,-1 1 0 0 0,1 0 0 0 0,-1 1-1 0 0,0-1 1 0 0,0 1 0 0 0,0 0 0 0 0,-1 0 0 0 0,5 6 0 0 0,-2-3-62 0 0,-3-2-134 0 0,0 0 1 0 0,-1 0-1 0 0,0 0 0 0 0,0 0 0 0 0,0 0 0 0 0,0 1 0 0 0,-1-1 1 0 0,0 1-1 0 0,0-1 0 0 0,0 10 0 0 0,-1 4 294 0 0,0 0 0 0 0,-1-1 0 0 0,-3 20-1 0 0,-1 2-115 0 0,2-11-3 0 0,-10 46 1 0 0,9-62-433 0 0,0 0 0 0 0,0 0 0 0 0,-1 0 0 0 0,-1-1 0 0 0,-12 21 0 0 0,10-25-97 0 0,6-8-151 0 0,1 0-1 0 0,-1 0 0 0 0,0 0 1 0 0,1 0-1 0 0,-1 0 1 0 0,1-1-1 0 0,-1 1 1 0 0,1 0-1 0 0,-1-1 1 0 0,1 1-1 0 0,-1-1 0 0 0,1 0 1 0 0,-1 1-1 0 0,1-1 1 0 0,0 0-1 0 0,-1 0 1 0 0,1 0-1 0 0,0 0 1 0 0,0 0-1 0 0,-1 0 0 0 0,1 0 1 0 0,0-1-1 0 0,-1-1 1 0 0,-4-4-1979 0 0,0-1 0 0 0,-7-13 1 0 0,0-3-4357 0 0</inkml:trace>
  <inkml:trace contextRef="#ctx0" brushRef="#br0" timeOffset="1">0 196 2039 0 0,'12'8'43'0'0,"0"-1"0"0"0,15 6-1 0 0,18 11 2157 0 0,218 129 16746 0 0,-246-144-17674 0 0,29 9 1 0 0,-40-16-1124 0 0,0 0 0 0 0,0-1 0 0 0,0 0 0 0 0,0 0 0 0 0,0 0 0 0 0,1-1 0 0 0,-1 0 0 0 0,0 0 0 0 0,6-1 0 0 0,-8 0-86 0 0,-1 0 0 0 0,0 0 0 0 0,1 0 0 0 0,-1-1 1 0 0,0 1-1 0 0,0-1 0 0 0,0 0 0 0 0,-1 0 0 0 0,1 0 1 0 0,0 0-1 0 0,-1 0 0 0 0,1-1 0 0 0,-1 1 0 0 0,0-1 0 0 0,1 0 1 0 0,-1 1-1 0 0,-1-1 0 0 0,1 0 0 0 0,2-5 0 0 0,0-2-265 0 0,0 1-1 0 0,4-17 0 0 0,0-4-3146 0 0,-4 10-1609 0 0,3-4-3499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7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5695 0 0,'0'0'443'0'0,"3"-1"-294"0"0,16-7 297 0 0,31-15 7550 0 0,-48 22-6508 0 0,1-1-280 0 0,14-7 734 0 0,26-19 1 0 0,-23 11-1551 0 0,-19 15-919 0 0,0 0-222 0 0,3-7-803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7:2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1135 2383 0 0,'96'-167'332'0'0,"47"-77"2511"0"0,15 11 670 0 0,8 33 639 0 0,-109 129-2438 0 0,28-37 1152 0 0,-65 80-1016 0 0,34-35 1069 0 0,-49 54-2233 0 0,2-3-2001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7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0 304 6967 0 0,'22'-7'740'0'0,"32"-18"0"0"0,54-39 7055 0 0,-69 39-5666 0 0,121-64 3423 0 0,-143 77-5201 0 0,21-19-1 0 0,-25 20-468 0 0,10-11-807 0 0,-9 5-5325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4255 0 0,'10'15'122'0'0,"-1"0"-1"0"0,-1 0 1 0 0,-1 1-1 0 0,7 21 0 0 0,0-2 816 0 0,1 5 620 0 0,-10-24-441 0 0,11 23 1 0 0,19 32 1950 0 0,31 57 1763 0 0,-23-53-3849 0 0,-43-73-965 0 0,0 0 0 0 0,1-1 0 0 0,-1 1 0 0 0,0-1 0 0 0,1 1 0 0 0,-1 0 1 0 0,0-1-1 0 0,0 1 0 0 0,-1 0 0 0 0,1-1 0 0 0,0 1 0 0 0,0 0 0 0 0,-1-1 0 0 0,1 1 0 0 0,-1-1 0 0 0,0 1 0 0 0,1-1 0 0 0,-1 1 0 0 0,0-1 0 0 0,0 1 0 0 0,0-1 0 0 0,0 0 0 0 0,0 1 0 0 0,0-1 0 0 0,0 0 0 0 0,0 0 0 0 0,-1 0 0 0 0,1 0 0 0 0,0 0 0 0 0,-2 1 1 0 0,-2-1 33 0 0,1 0 0 0 0,0 0 0 0 0,-1 0 0 0 0,1 0 0 0 0,0-1 0 0 0,-1 0 1 0 0,1 0-1 0 0,-1 0 0 0 0,1-1 0 0 0,-1 1 0 0 0,1-1 0 0 0,0 0 0 0 0,0 0 1 0 0,-1-1-1 0 0,1 1 0 0 0,0-1 0 0 0,-5-3 0 0 0,-8-4-28 0 0,1-1 0 0 0,-24-19 0 0 0,33 23-15 0 0,0 1 0 0 0,1-1 1 0 0,0-1-1 0 0,1 1 1 0 0,-1-1-1 0 0,1 0 0 0 0,0-1 1 0 0,-6-14-1 0 0,7 10-7 0 0,4 7 0 0 0,0 0 0 0 0,-1 1 0 0 0,2-1 0 0 0,-1 0 0 0 0,1-6 0 0 0,3-1 0 0 0,0 1 0 0 0,7-15 0 0 0,3-5-15 0 0,27-69-1726 0 0,-32 76-2749 0 0,1-1-1432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8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6647 0 0,'2'-1'514'0'0,"48"-3"4444"0"0,-48 4-3892 0 0,4 2-351 0 0,-1-1 1 0 0,1 1 0 0 0,9 5-1 0 0,-14-6-197 0 0,0 0-455 0 0,0-1 0 0 0,0 1 0 0 0,0-1 0 0 0,-1 1 1 0 0,1 0-1 0 0,0 0 0 0 0,0-1 0 0 0,-1 1 0 0 0,1 0 1 0 0,0 0-1 0 0,-1 0 0 0 0,1 0 0 0 0,-1 0 0 0 0,1 0 1 0 0,0 7-12 0 0,0 0 0 0 0,0 0 0 0 0,0 0 0 0 0,-1-1 0 0 0,-1 1 0 0 0,1 0 0 0 0,-1 0 0 0 0,0 0 0 0 0,-3 8 1 0 0,-5 14 488 0 0,-13 28 1 0 0,1-1 340 0 0,11-36-232 0 0,8-18-177 0 0,0-1 0 0 0,1 1 0 0 0,-1 0 0 0 0,1 0 0 0 0,0 0 0 0 0,0 0 0 0 0,0 0 0 0 0,-1 5 0 0 0,13-12-28 0 0,-4 0-374 0 0,-1 0 0 0 0,-1-1 1 0 0,1 0-1 0 0,-1 0 0 0 0,0-1 0 0 0,0 1 0 0 0,0-1 1 0 0,-1 0-1 0 0,0 0 0 0 0,0 0 0 0 0,-1-1 0 0 0,5-11 0 0 0,9-21 316 0 0,-9 17-1010 0 0,-7 21-94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8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4087 0 0,'7'8'194'0'0,"0"0"0"0"0,-1 1 0 0 0,0 0-1 0 0,0 0 1 0 0,-1 0 0 0 0,0 0 0 0 0,6 16-1 0 0,17 74 4485 0 0,-25-91-4166 0 0,8 38 2101 0 0,-1-1 0 0 0,3 50 0 0 0,-11-77-2144 0 0,3 111 1401 0 0,-5-126-1855 0 0,0-1 1 0 0,0 0-1 0 0,-1 0 1 0 0,1 0 0 0 0,-1 0-1 0 0,0 0 1 0 0,1 0-1 0 0,-1 0 1 0 0,-2 3 0 0 0,2-3-127 0 0,1-15-968 0 0,1 7 1030 0 0,-1 0 0 0 0,1 0 0 0 0,0 0-1 0 0,0 0 1 0 0,1 0 0 0 0,0 1 0 0 0,0-1 0 0 0,5-9-1 0 0,3-3 116 0 0,16-21-1 0 0,5-11 422 0 0,-6 12-3 0 0,4-9-273 0 0,-27 43-229 0 0,0 0 0 0 0,0 0 0 0 0,-1-1 1 0 0,1 1-1 0 0,-1-1 0 0 0,0 1 0 0 0,0-1 0 0 0,0-7 1 0 0,-1 8-733 0 0,0 1 0 0 0,0 0 0 0 0,0 0 0 0 0,-1 0 1 0 0,1-1-1 0 0,-1 1 0 0 0,0 0 0 0 0,0 0 1 0 0,0 0-1 0 0,-1 0 0 0 0,-1-3 0 0 0,-8-1-7182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8:59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2015 0 0,'0'0'1444'0'0,"0"1"-752"0"0,8 33 2996 0 0,6 6 1190 0 0,-11-32-3811 0 0,0 0 0 0 0,-1 0 1 0 0,3 10-1 0 0,-5-14-899 0 0,1 0 0 0 0,0 0-1 0 0,1 0 1 0 0,-1-1 0 0 0,1 1 0 0 0,-1 0 0 0 0,1-1 0 0 0,0 1 0 0 0,0-1-1 0 0,4 4 1 0 0,-3-3-158 0 0,0 1 0 0 0,0-1 0 0 0,0 1 0 0 0,-1-1-1 0 0,0 1 1 0 0,0 0 0 0 0,0 0 0 0 0,0 0 0 0 0,-1 0 0 0 0,1 7 0 0 0,0 9-3137 0 0,-2-19 1907 0 0,-4 8-3079 0 0,3-8 5062 0 0,1-4-684 0 0,1 0-1 0 0,-1 0 1 0 0,1 0-1 0 0,0-1 1 0 0,-1 1-1 0 0,1 0 1 0 0,0 0 0 0 0,0 0-1 0 0,1 1 1 0 0,-1-1-1 0 0,0 0 1 0 0,1 0-1 0 0,-1 0 1 0 0,1 1 0 0 0,1-2-1 0 0,25-20 823 0 0,-27 22-876 0 0,3-2 209 0 0,1 1 1 0 0,0-1-1 0 0,0 1 1 0 0,-1 0-1 0 0,2 0 1 0 0,-1 0-1 0 0,6-1 1 0 0,-9 3 274 0 0,1-1 16 0 0,1 0-344 0 0,-1 1 0 0 0,1-1 0 0 0,-1 1 0 0 0,1 0 0 0 0,-1 0 0 0 0,0 0 0 0 0,1 0 0 0 0,-1 1 0 0 0,1 0-1 0 0,-1-1 1 0 0,1 1 0 0 0,5 3 0 0 0,-7-3 250 0 0,-1 1 28 0 0,1 2-273 0 0,0 0 1 0 0,-1 1-1 0 0,0-1 1 0 0,1 1-1 0 0,-1-1 1 0 0,-1 1-1 0 0,1-1 1 0 0,-1 1-1 0 0,1-1 1 0 0,-1 5 0 0 0,-5 15 548 0 0,0-1 0 0 0,-1-1 0 0 0,-1 1 0 0 0,-1-1 0 0 0,-14 26 0 0 0,17-36-607 0 0,3-10-100 0 0,1 0-1 0 0,-1 0 0 0 0,1-1 1 0 0,-1 1-1 0 0,0 0 1 0 0,1-1-1 0 0,-1 1 1 0 0,0-1-1 0 0,0 0 1 0 0,0 0-1 0 0,0 0 0 0 0,0 0 1 0 0,-1 0-1 0 0,-3 1 1 0 0,2 0 40 0 0,3-2-63 0 0,0 0-1 0 0,1 0 0 0 0,-1 0 1 0 0,0 0-1 0 0,1 0 0 0 0,-1 0 1 0 0,0 0-1 0 0,1 0 1 0 0,-1 0-1 0 0,0 0 0 0 0,1 0 1 0 0,-1-1-1 0 0,1 1 1 0 0,-1 0-1 0 0,0 0 0 0 0,1-1 1 0 0,-1 1-1 0 0,1 0 1 0 0,-1-1-1 0 0,0 0 0 0 0,-1 0 0 0 0,-1 0-173 0 0,0-1-1 0 0,0 0 1 0 0,1 0 0 0 0,-1-1-1 0 0,0 1 1 0 0,1 0 0 0 0,-1-1-1 0 0,1 0 1 0 0,0 1 0 0 0,0-1-1 0 0,0 0 1 0 0,0 0 0 0 0,0 0-1 0 0,-1-6 1 0 0,0 2-714 0 0,1 0 0 0 0,0 0 1 0 0,0 0-1 0 0,0 0 0 0 0,1-1 0 0 0,0-6 0 0 0,1-5-6797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5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0 262 6159 0 0,'4'-1'472'0'0,"59"-24"751"0"0,-22 2 2965 0 0,-26 13-2553 0 0,-5 4-296 0 0,0-1 0 0 0,11-11 0 0 0,45-36 3043 0 0,-58 47-4005 0 0,-1-1 0 0 0,0 0 0 0 0,0-1 0 0 0,0 0 0 0 0,10-18 0 0 0,0-9-8136 0 0,-11 23 619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3567 0 0,'0'0'278'0'0,"2"1"-182"0"0,3 2 156 0 0,-1 0 1 0 0,-1 0-1 0 0,1 1 1 0 0,0 0-1 0 0,-1-1 1 0 0,1 1 0 0 0,-1 1-1 0 0,0-1 1 0 0,-1 0-1 0 0,1 1 1 0 0,-1-1-1 0 0,0 1 1 0 0,0 0-1 0 0,0 0 1 0 0,0-1-1 0 0,0 9 1 0 0,2 8 583 0 0,-2 0-1 0 0,1 38 1 0 0,-3-32-414 0 0,0 24 299 0 0,0-22-110 0 0,4 45 0 0 0,-1-37-251 0 0,-3-27-143 0 0,1-1 0 0 0,-1 0 0 0 0,5 17 0 0 0,-3-18 233 0 0,1 0 1 0 0,-1-1-1 0 0,7 13 1 0 0,-7-17-321 0 0,0 0 1 0 0,1 0 0 0 0,-1 0-1 0 0,0 0 1 0 0,1-1-1 0 0,-1 1 1 0 0,1-1 0 0 0,0 0-1 0 0,0 0 1 0 0,5 3 0 0 0,13 5 481 0 0,0-2 0 0 0,0-1 1 0 0,34 8-1 0 0,-38-11 162 0 0,1-2-1 0 0,30 1 1 0 0,-46-3 278 0 0,12-5-55 0 0,-12 4-726 0 0,0-1-227 0 0,0 1 1 0 0,-1-1-1 0 0,1 0 0 0 0,0 1 0 0 0,-1-1 0 0 0,1 0 0 0 0,-1 0 1 0 0,1 0-1 0 0,-1 0 0 0 0,0 0 0 0 0,0 0 0 0 0,1-3 1 0 0,0-12-7686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5903 0 0,'2'6'116'0'0,"1"0"0"0"0,-2 0-1 0 0,1 0 1 0 0,0 1 0 0 0,-1-1-1 0 0,0 0 1 0 0,-1 1 0 0 0,0-1-1 0 0,0 8 1 0 0,-9 60 3614 0 0,6-51-1694 0 0,0-8-924 0 0,-1 1 1 0 0,-1-1 0 0 0,-8 20-1 0 0,2-7 382 0 0,8-20-1102 0 0,-1-1 0 0 0,0 1 0 0 0,-1-1 0 0 0,0 0 0 0 0,-10 11 0 0 0,9-11-53 0 0,4-5-203 0 0,0 0 1 0 0,0 0-1 0 0,0 0 1 0 0,0 0 0 0 0,0-1-1 0 0,0 1 1 0 0,-1-1 0 0 0,1 1-1 0 0,-5 1 1 0 0,-10-1-887 0 0,16-2 298 0 0,0 0 0 0 0,0-1 0 0 0,-1 1 1 0 0,1 0-1 0 0,0-1 0 0 0,0 1 0 0 0,0-1 0 0 0,0 1 0 0 0,-1-1 1 0 0,1 0-1 0 0,0 1 0 0 0,-1-2 0 0 0,-7-6-6512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7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3567 0 0,'0'0'278'0'0,"3"1"-182"0"0,48 25 1714 0 0,-49-25-1351 0 0,0 0-1 0 0,0 0 0 0 0,0 0 0 0 0,0 1 0 0 0,0-1 0 0 0,0 1 1 0 0,0-1-1 0 0,-1 1 0 0 0,4 3 0 0 0,5 6 1179 0 0,4-1 1721 0 0,19 19 0 0 0,-31-27-1974 0 0,3-8-5533 0 0,-4 4 3693 0 0,0 0 1 0 0,1-1-1 0 0,-1 1 1 0 0,0 0 0 0 0,0-1-1 0 0,0 1 1 0 0,0-1 0 0 0,0 1-1 0 0,-1-1 1 0 0,1 1 0 0 0,-1-1-1 0 0,0 1 1 0 0,0-1-1 0 0,0 0 1 0 0,0 1 0 0 0,0-1-1 0 0,0 1 1 0 0,-1-1 0 0 0,-1-4-1 0 0,0-1-752 0 0,-1 1-1 0 0,0 0 0 0 0,-6-10 1 0 0,-7-11 1256 0 0,13 23 286 0 0,2 4-153 0 0,3-13 372 0 0,5 1 74 0 0,-5 10-329 0 0,0 1-1 0 0,0-1 1 0 0,0 1 0 0 0,1-1-1 0 0,-1 1 1 0 0,1 0 0 0 0,4-4-1 0 0,-5 5 538 0 0,0 0 18 0 0,33-11 2069 0 0,-33 12-1868 0 0,0 0-30 0 0,6 1-87 0 0,-1 0-1 0 0,0 1 0 0 0,12 5 1 0 0,-17-6-604 0 0,-1 1-21 0 0,12 19 249 0 0,-13-21-538 0 0,1 1-1 0 0,-1 0 1 0 0,0 0-1 0 0,1-1 1 0 0,-1 1-1 0 0,0 0 1 0 0,0 0-1 0 0,0-1 1 0 0,0 1-1 0 0,1 0 1 0 0,-1 0-1 0 0,0-1 0 0 0,0 1 1 0 0,0 0-1 0 0,-1 0 1 0 0,1-1-1 0 0,0 1 1 0 0,0 1-1 0 0,-1 1 55 0 0,1 7 116 0 0,-1-1 0 0 0,0 1 0 0 0,0-1 0 0 0,-1 1 0 0 0,-5 14 0 0 0,-21 41 859 0 0,15-38-656 0 0,-30 70 4318 0 0,45-103-4667 0 0,-1 0 0 0 0,1 0 0 0 0,0 0-1 0 0,0 0 1 0 0,1 0 0 0 0,0 1 0 0 0,0-1 0 0 0,0 1-1 0 0,6-8 1 0 0,5-8-299 0 0,12-27-1 0 0,-14 25-2339 0 0,-1-1-3408 0 0,-3 5-1307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7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3567 0 0,'-1'2'278'0'0,"-5"20"4619"0"0,20-14-3921 0 0,-5-2-742 0 0,7 3 198 0 0,23 17-1 0 0,-35-22-248 0 0,1-1-1 0 0,-1 1 1 0 0,0 1-1 0 0,-1-1 0 0 0,1 0 1 0 0,-1 1-1 0 0,1 0 1 0 0,-1 0-1 0 0,3 6 0 0 0,3 14 984 0 0,0 0-1 0 0,-2 0 1 0 0,0 0-1 0 0,-2 1 1 0 0,-1 0-1 0 0,2 42 1 0 0,-2-36-176 0 0,-2-27-767 0 0,-1 0 0 0 0,-1 0 1 0 0,1 0-1 0 0,-1 0 0 0 0,1 0 0 0 0,-1 0 1 0 0,-2 9-1 0 0,2-12 1402 0 0,-7-13-9387 0 0,2-2 260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8231 0 0,'0'0'638'0'0,"2"-2"-420"0"0,24-15 68 0 0,-24 16 1067 0 0,1-1 458 0 0,38-15 6967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8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 0 4055 0 0,'0'14'155'0'0,"-1"-1"0"0"0,0 1-1 0 0,-1-1 1 0 0,-1 1 0 0 0,-8 24-1 0 0,6-21 613 0 0,-1 1 579 0 0,-1 0-1 0 0,-15 27 1 0 0,3-7 596 0 0,6-12 21 0 0,-2-2 0 0 0,-33 45 0 0 0,35-51-1442 0 0,-16 23 678 0 0,-21 28 150 0 0,48-67-1311 0 0,0 0 0 0 0,0 0 0 0 0,0 0 0 0 0,0 0 0 0 0,-1 0 0 0 0,1-1 0 0 0,0 1 0 0 0,-4 1 0 0 0,6-3-58 0 0,-1 0 0 0 0,1 0 0 0 0,0 1 0 0 0,0-1 1 0 0,-1 0-1 0 0,1 0 0 0 0,0 0 0 0 0,-1 1 1 0 0,1-1-1 0 0,0 0 0 0 0,-1 0 0 0 0,1 0 1 0 0,0 0-1 0 0,-1 0 0 0 0,1 0 0 0 0,0 0 0 0 0,-1 0 1 0 0,1 0-1 0 0,0 0 0 0 0,-1 0 0 0 0,1 0 1 0 0,0 0-1 0 0,-1 0 0 0 0,1 0 0 0 0,0 0 1 0 0,-1 0-1 0 0,1 0 0 0 0,0 0 0 0 0,0 0 0 0 0,-1 0 1 0 0,1-1-1 0 0,0 1 0 0 0,-1 0 0 0 0,1 0 1 0 0,0 0-1 0 0,0-1 0 0 0,-1 1 0 0 0,1 0 1 0 0,0 0-1 0 0,0-1 0 0 0,0 1 0 0 0,-1 0 0 0 0,1 0 1 0 0,0-1-1 0 0,0 1 0 0 0,0 0 0 0 0,0-1 1 0 0,-1 1-1 0 0,1 0 0 0 0,0-1 0 0 0,0 1 1 0 0,0 0-1 0 0,0-1 0 0 0,0 1 0 0 0,0 0 0 0 0,0-1 1 0 0,0 1-1 0 0,0-1 0 0 0,0 0-136 0 0,-1-4-644 0 0,0-1 1 0 0,1 0-1 0 0,0 0 1 0 0,0 1-1 0 0,1-10 0 0 0,-1-1-2265 0 0,1-15-2075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8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2015 0 0,'2'2'147'0'0,"20"24"-14"0"0,7 22 7753 0 0,-6-8-2160 0 0,-22-38-4747 0 0,6 11 637 0 0,-4-5-1960 0 0,-10-13-999 0 0,-16-16-2005 0 0,20 17 2832 0 0,1 1 92 0 0,-1 0-1 0 0,1-1 1 0 0,0 1-1 0 0,0-1 1 0 0,1 0-1 0 0,-1 1 1 0 0,1-1-1 0 0,-1 0 1 0 0,1 0-1 0 0,0 0 1 0 0,1 0-1 0 0,-1-5 1 0 0,1 7 317 0 0,0-1 1 0 0,0 1-1 0 0,0 0 1 0 0,1 0-1 0 0,-1 0 1 0 0,1-1-1 0 0,-1 1 1 0 0,1 0-1 0 0,0 0 1 0 0,2-3-1 0 0,-2 2 53 0 0,0 1 38 0 0,-1 0 0 0 0,1 1 0 0 0,-1-1 0 0 0,1 0 0 0 0,0 1 0 0 0,-1-1 0 0 0,1 1 0 0 0,0-1 0 0 0,0 1 0 0 0,0-1 0 0 0,1 1 0 0 0,1-2 0 0 0,1-1-8 0 0,-1 0 114 0 0,1 0 0 0 0,-1 0 0 0 0,1 0 0 0 0,0 1 0 0 0,0-1 0 0 0,1 1 0 0 0,-1 0 0 0 0,1 0 0 0 0,0 1 0 0 0,5-3 0 0 0,-7 4 370 0 0,-1 0 85 0 0,21-5 670 0 0,-22 6-225 0 0,17 12 2429 0 0,-17-10-3278 0 0,0-1 1 0 0,-1 0-1 0 0,1 1 0 0 0,0-1 1 0 0,0 0-1 0 0,-1 1 0 0 0,1-1 1 0 0,-1 1-1 0 0,1 0 0 0 0,-1-1 1 0 0,1 1-1 0 0,-1-1 0 0 0,0 1 1 0 0,0 0-1 0 0,0-1 1 0 0,0 1-1 0 0,0-1 0 0 0,0 1 1 0 0,-1 2-1 0 0,0 1 210 0 0,1 0 0 0 0,-2 1-1 0 0,1-1 1 0 0,-3 6 0 0 0,0-1 140 0 0,-1 0-1 0 0,0 0 1 0 0,0 0-1 0 0,-1 0 0 0 0,-13 15 1 0 0,18-24-394 0 0,-6 5 492 0 0,2-1-2115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8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4607 0 0,'0'0'354'0'0,"2"1"-233"0"0,11 12 1205 0 0,0-1-1 0 0,-2 2 1 0 0,1 0-1 0 0,-2 0 0 0 0,0 1 1 0 0,0 0-1 0 0,6 17 1 0 0,1-3 329 0 0,-10-18-1039 0 0,-1-1 1 0 0,6 15-1 0 0,0 0 234 0 0,-9-21-672 0 0,0 1 0 0 0,0 0 1 0 0,-1-1-1 0 0,0 1 0 0 0,2 7 1 0 0,16 58 1673 0 0,-19-64-1658 0 0,1 0-1 0 0,-1 1 1 0 0,0-1 0 0 0,-1 0 0 0 0,1 8-1 0 0,1 20 621 0 0,1-21-379 0 0,-1 0 0 0 0,-1 0 1 0 0,0 20-1 0 0,0-5 257 0 0,0-24-590 0 0,0 0-1 0 0,-1 0 1 0 0,0 0 0 0 0,0 0 0 0 0,0 0 0 0 0,0 0-1 0 0,-1 0 1 0 0,-1 5 0 0 0,2-8-43 0 0,0 0-1 0 0,-1 0 1 0 0,1 0 0 0 0,0 0-1 0 0,0 0 1 0 0,0 1 0 0 0,0-1-1 0 0,0 0 1 0 0,0 0 0 0 0,0 0-1 0 0,1 2 1 0 0,-1 6 253 0 0,-1-8 32 0 0,-2 2 114 0 0,3-2-448 0 0,0-1 0 0 0,0 0 1 0 0,0 1-1 0 0,0-1 0 0 0,0 0 0 0 0,0 0 0 0 0,-1 1 0 0 0,1-1 0 0 0,0 0 0 0 0,0 0 0 0 0,0 1 0 0 0,-1-1 1 0 0,1 0-1 0 0,0 0 0 0 0,0 0 0 0 0,-1 0 0 0 0,1 1 0 0 0,0-1 0 0 0,0 0 0 0 0,-1 0 0 0 0,1 0 1 0 0,0 0-1 0 0,-1 0 0 0 0,1 0 0 0 0,0 0 0 0 0,0 1 0 0 0,-1-1 0 0 0,1 0 0 0 0,0 0 0 0 0,-1 0 1 0 0,1 0-1 0 0,0 0 0 0 0,-1-1 0 0 0,1 1 0 0 0,0 0 0 0 0,-1 0 0 0 0,1 0 0 0 0,0 0 0 0 0,0 0 0 0 0,-1 0 1 0 0,1-1-1 0 0,-2 0-25 0 0,-9-6-141 0 0,0-1 1 0 0,1-1-1 0 0,0 0 0 0 0,-11-12 0 0 0,6 3-836 0 0,-2-1-2233 0 0,6 5-2272 0 0,-2-6-3142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9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7511 0 0,'-2'21'672'0'0,"-3"4"-544"0"0,3 3-128 0 0,1 4 0 0 0,-6 2 2072 0 0,2 0 384 0 0,0-2 72 0 0,-2 1 24 0 0,-1-1-1288 0 0,3 0-256 0 0,-1-1-48 0 0,3-5-16 0 0,-4-2-368 0 0,4-4-64 0 0,5-5-24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09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4863 0 0,'1'2'375'0'0,"0"3"-218"0"0,0 1 0 0 0,0-1 0 0 0,0 0 0 0 0,0 0 0 0 0,-1 1 0 0 0,0-1 0 0 0,0 1 0 0 0,-2 9 0 0 0,-11 48 3812 0 0,6-34-2526 0 0,-29 113 4239 0 0,12-51-3653 0 0,15-63-1542 0 0,-2 13 43 0 0,11-39-611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0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5119 0 0,'19'-28'2140'0'0,"40"-44"-1"0"0,4-4 4746 0 0,-56 67-5758 0 0,0 0 0 0 0,15-13-1 0 0,-4-1 937 0 0,-17 22-1631 0 0,0-2-412 0 0,0-1 0 0 0,1 1 0 0 0,-1 0 0 0 0,0 0 0 0 0,1 1 0 0 0,2-4 0 0 0,1-4-1688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4055 0 0,'1'3'312'0'0,"32"61"824"0"0,-20-33 1704 0 0,-2 0 0 0 0,-1 1 0 0 0,8 41 0 0 0,0 24 1263 0 0,-16-88-3644 0 0,1 0 0 0 0,5 16-1 0 0,-2-8 654 0 0,-5-16-834 0 0</inkml:trace>
  <inkml:trace contextRef="#ctx0" brushRef="#br0" timeOffset="1">0 313 6303 0 0,'0'0'486'0'0,"3"0"-318"0"0,55-16 6994 0 0,-56 15-5823 0 0,11-3 889 0 0,25-11 448 0 0,-36 14-2427 0 0,0 0-38 0 0,12-12 89 0 0,-13 12-627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0 370 3567 0 0,'0'0'278'0'0,"2"0"-182"0"0,5 0-77 0 0,-1 1 857 0 0,-1-1-1 0 0,1-1 1 0 0,-1 1-1 0 0,1-1 1 0 0,-1 0-1 0 0,7-2 1 0 0,72-27 7448 0 0,-49 15-6247 0 0,50-27 0 0 0,-43 14-231 0 0,-1-1 1 0 0,56-54-1 0 0,-91 79-1743 0 0,6-7 160 0 0,0 0 0 0 0,1 1 1 0 0,13-8-1 0 0,-22 16-238 0 0,-1 0 0 0 0,-1 0 1 0 0,1 0-1 0 0,0-1 0 0 0,0 1 1 0 0,3-5-1 0 0,1-1-194 0 0,-4 5-80 0 0,1-1 1 0 0,-1 1 0 0 0,0-1 0 0 0,3-5 0 0 0,1-9-7252 0 0,-6 3-1334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32 195 9215 0 0,'0'0'707'0'0,"3"-2"-464"0"0,20-19-175 0 0,-14 13 1281 0 0,0 0 0 0 0,-1 0-1 0 0,0-1 1 0 0,11-14 0 0 0,-10 11 459 0 0,-1 1 1 0 0,20-19-1 0 0,-4 5 30 0 0,-20 21-1560 0 0,-1 1 0 0 0,1-1 1 0 0,0 1-1 0 0,0 0 0 0 0,0 1 0 0 0,6-4 0 0 0,9-6 261 0 0,-17 11-6 0 0</inkml:trace>
  <inkml:trace contextRef="#ctx0" brushRef="#br0" timeOffset="1">0 222 4111 0 0,'0'0'319'0'0,"1"2"-210"0"0,14 20 205 0 0,-11-18 369 0 0,0 0 0 0 0,-1 1 0 0 0,0 0 0 0 0,0 0 0 0 0,0 0 0 0 0,2 8 0 0 0,25 62 5482 0 0,-17-45-4302 0 0,-10-23-1443 0 0,1 0-1 0 0,-2 0 0 0 0,1 0 1 0 0,2 12-1 0 0,0 6 467 0 0,-3-16-459 0 0,0 1 1 0 0,1 14-1 0 0,2-11 219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2383 0 0,'5'-2'72'0'0,"18"-13"72"0"0,-11 6-13 0 0,-10 7 541 0 0,1-1 211 0 0,24-19 683 0 0,-18 16-714 0 0,-1 0 0 0 0,14-14 0 0 0,-20 18-97 0 0,0 1 45 0 0,6-3 323 0 0,-1 0 0 0 0,19-4 3354 0 0,-23 14-3656 0 0,2 2-21 0 0,-4-3-617 0 0,0-1 1 0 0,-1 1 0 0 0,1-1-1 0 0,-1 1 1 0 0,0 0-1 0 0,0-1 1 0 0,-1 1-1 0 0,1-1 1 0 0,-1 1-1 0 0,0-1 1 0 0,0 1 0 0 0,-1-1-1 0 0,1 0 1 0 0,-1 1-1 0 0,0-1 1 0 0,-3 5-1 0 0,-4 6 398 0 0,0 0-1 0 0,-22 27 0 0 0,30-41-288 0 0,-1-1-303 0 0,1 1-72 0 0,-1-1 0 0 0,0 0 0 0 0,1 0 1 0 0,-1 0-1 0 0,0 0 0 0 0,0 0 0 0 0,1-1 1 0 0,-1 1-1 0 0,0 0 0 0 0,1-1 0 0 0,-1 1 1 0 0,0-1-1 0 0,1 0 0 0 0,-1 0 0 0 0,1 1 1 0 0,-1-1-1 0 0,1 0 0 0 0,0 0 0 0 0,-1 0 1 0 0,-1-3-1 0 0,-10-8-1385 0 0,-9-13-5189 0 0,15 10 775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1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7367 0 0,'2'2'568'0'0,"68"58"1166"0"0,-52-45 422 0 0,18 19 1 0 0,1 1 124 0 0,19 15 176 0 0,84 69 2455 0 0,-114-99-3897 0 0,2-1 1 0 0,0-2-1 0 0,43 21 1 0 0,-69-37-828 0 0,1 0-48 0 0,19 1 114 0 0,-20-2-140 0 0,-1-3 39 0 0,3 1-133 0 0,3-11 83 0 0,-6 10-144 0 0,-1-1 0 0 0,1 0 0 0 0,0 0 0 0 0,-1 0 0 0 0,0 0 0 0 0,0 0 0 0 0,0 0 0 0 0,0 0 1 0 0,-1 0-1 0 0,1 0 0 0 0,-3-5 0 0 0,-6-20-2293 0 0,-2 5-4980 0 0,-2 6-678 0 0</inkml:trace>
  <inkml:trace contextRef="#ctx0" brushRef="#br0" timeOffset="1">76 3 3567 0 0,'7'-1'190'0'0,"0"0"-1"0"0,0 0 0 0 0,0 1 0 0 0,1 0 0 0 0,-1 1 1 0 0,0-1-1 0 0,0 1 0 0 0,8 3 0 0 0,-13-4-116 0 0,1 1-47 0 0,17 5-525 0 0,-1 1 0 0 0,26 13-1 0 0,-40-17 484 0 0,-1 0 0 0 0,0 0 0 0 0,0 1-1 0 0,0 0 1 0 0,0-1 0 0 0,0 1 0 0 0,-1 1-1 0 0,1-1 1 0 0,-1 0 0 0 0,0 1-1 0 0,-1 0 1 0 0,1-1 0 0 0,-1 1 0 0 0,0 0-1 0 0,0 1 1 0 0,1 5 0 0 0,2 7 306 0 0,-2 0 1 0 0,0 0-1 0 0,0 24 1 0 0,-3-15 793 0 0,0 0 0 0 0,-2 0 0 0 0,-1-1 0 0 0,-1 1 0 0 0,-1 0 0 0 0,-2-1 0 0 0,0 0 1 0 0,-2-1-1 0 0,-1 1 0 0 0,0-2 0 0 0,-25 41 0 0 0,5-17 680 0 0,29-46-985 0 0,-1-2-760 0 0,1 0 0 0 0,-1 0 1 0 0,1 0-1 0 0,-1 0 0 0 0,1-1 1 0 0,-1 1-1 0 0,1 0 1 0 0,-1-1-1 0 0,1 1 0 0 0,0-1 1 0 0,-1 0-1 0 0,1 1 0 0 0,-1-1 1 0 0,1 0-1 0 0,0 0 1 0 0,0 0-1 0 0,-3-2 0 0 0,3 2-164 0 0,0-1 0 0 0,0 0 1 0 0,0 0-1 0 0,0 0 0 0 0,0 0 0 0 0,0 0 0 0 0,0 0 0 0 0,1 0 0 0 0,-1 0 0 0 0,1 0 0 0 0,0 0 0 0 0,-1 0 0 0 0,1-3 1 0 0,2-10-4476 0 0,4-3-1422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8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2591 0 0,'3'-1'187'0'0,"24"-1"-92"0"0,-20 0 251 0 0,0 2 1 0 0,1-1-1 0 0,-1 1 1 0 0,1 0-1 0 0,13 2 0 0 0,-20-2 89 0 0,2 2-47 0 0,1 0-327 0 0,-2-1 37 0 0,1 0 0 0 0,-1 0 0 0 0,1 1 0 0 0,-1-1 0 0 0,0 1 0 0 0,1 0-1 0 0,-1 0 1 0 0,0 0 0 0 0,0 0 0 0 0,0 0 0 0 0,-1 0 0 0 0,1 0 0 0 0,0 0 0 0 0,-1 1 0 0 0,1-1 0 0 0,-1 1 0 0 0,0-1-1 0 0,1 4 1 0 0,2 8 334 0 0,-1-7 183 0 0,-1 0 0 0 0,0 0 0 0 0,-1 1 0 0 0,1-1 0 0 0,-1 10 0 0 0,-2 74 4551 0 0,0-47-3388 0 0,-2 20-108 0 0,0-33-930 0 0,-8 40 464 0 0,5-34-633 0 0,6-29-393 0 0,-1 1 1 0 0,-1-1 0 0 0,0 1-1 0 0,-3 8 1 0 0,-16 52 889 0 0,20-67-1273 0 0</inkml:trace>
  <inkml:trace contextRef="#ctx0" brushRef="#br0" timeOffset="1">3 380 4055 0 0,'74'60'868'0'0,"-1"-1"4693"0"0,73 59 8141 0 0,-136-110-12994 0 0,0-1 0 0 0,1-1 0 0 0,0 0 0 0 0,0-1 0 0 0,0 0 0 0 0,15 5 0 0 0,-23-10-218 0 0,1 0-60 0 0,12-2 225 0 0,27-8 1 0 0,-13-1-2147 0 0,-3-7-6368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2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7111 0 0,'0'0'548'0'0,"1"2"-357"0"0,1 1 184 0 0,0-1-1 0 0,0 1 1 0 0,0 0-1 0 0,-1 0 1 0 0,0 0 0 0 0,1 0-1 0 0,-1 0 1 0 0,0 0-1 0 0,0 0 1 0 0,-1 0-1 0 0,1 0 1 0 0,-1 0 0 0 0,1 0-1 0 0,-1 1 1 0 0,0-1-1 0 0,-1 4 1 0 0,1 24 2727 0 0,0 3-1679 0 0,-8 59 1456 0 0,6-76-2162 0 0,-1 0-1 0 0,-5 19 1 0 0,-2 14 522 0 0,-6 49 932 0 0,15-97-1082 0 0,1-5-956 0 0,1-4-118 0 0,0-1-1 0 0,0 1 1 0 0,0 1-1 0 0,1-1 1 0 0,4-11-1 0 0,-5 15-3 0 0,0-1 1 0 0,0 0-1 0 0,-1 1 0 0 0,1-1 1 0 0,-1-5-1 0 0,4-15 29 0 0,8-25-40 0 0,-10 40-3 0 0,0 2 1 0 0,1-1-1 0 0,0 0 0 0 0,1 0 1 0 0,4-7-1 0 0,1 4-61 0 0,1-1 48 0 0,-8 9 17 0 0,7-5-2 0 0,-5 7 1 0 0,6 0 16 0 0,-8 0 60 0 0,8 12 76 0 0,-8-7-112 0 0,1 0 0 0 0,0 0 0 0 0,-1 0 0 0 0,0 0 0 0 0,0 0 0 0 0,0 1 0 0 0,0-1 0 0 0,-1 1 0 0 0,2 9 0 0 0,-1 3 139 0 0,1 25-1 0 0,-2-14-19 0 0,0-16-93 0 0,5 95 1417 0 0,-6-105 39 0 0,0-3-1520 0 0,0 0 1 0 0,0 0 0 0 0,0 1 0 0 0,0-1-1 0 0,1 0 1 0 0,-1 0 0 0 0,0 0-1 0 0,0 0 1 0 0,1 0 0 0 0,-1 0 0 0 0,1-1-1 0 0,1-3-1 0 0,4-13-1 0 0,-2 3 0 0 0,6-27 0 0 0,-9 36 0 0 0,1-1 0 0 0,-1 1 0 0 0,2 0 0 0 0,4-10 0 0 0,0-2 0 0 0,0 8 0 0 0,4 2 0 0 0,1 4 0 0 0,1 4 0 0 0,-12 0 0 0 0,0 0 0 0 0,0 0 0 0 0,0 1 0 0 0,0-1 0 0 0,0 0 0 0 0,0 1 0 0 0,0-1 0 0 0,0 0 0 0 0,0 1 0 0 0,0-1 0 0 0,0 1 0 0 0,0 0 0 0 0,0-1 0 0 0,-1 1 0 0 0,1 0 0 0 0,0-1 0 0 0,0 1 0 0 0,-1 0 0 0 0,2 1 0 0 0,11 12 0 0 0,-3-4 0 0 0,1-3 0 0 0,-10-6 0 0 0,0-1 0 0 0,1 0 0 0 0,-1 0 0 0 0,0 0 0 0 0,0 0 0 0 0,0 0 0 0 0,0 0 0 0 0,0 0 0 0 0,0 0 0 0 0,1 0 0 0 0,0-1 0 0 0,1 0-3 0 0,0 0-1 0 0,0 0 1 0 0,0-1-1 0 0,-1 1 1 0 0,1-1 0 0 0,0 0-1 0 0,-1 0 1 0 0,1 0-1 0 0,-1 0 1 0 0,1 0 0 0 0,-1 0-1 0 0,0-1 1 0 0,3-3-1 0 0,2-5-40 0 0,12-24-1 0 0,-6 12 7 0 0,-6 11-347 0 0,1 1 0 0 0,0-1-1 0 0,1 1 1 0 0,0 1 0 0 0,11-11-1 0 0,-18 19 76 0 0,6 0 1 0 0,-6 1 279 0 0,0-1 1 0 0,0 1-1 0 0,0 0 1 0 0,0 0-1 0 0,0 0 1 0 0,0 0-1 0 0,4-1 0 0 0,-5 1 34 0 0,-1 1 0 0 0,1 0 0 0 0,0 0 0 0 0,0-1 0 0 0,-1 1 0 0 0,1 0 0 0 0,0 0 0 0 0,0 0 0 0 0,-1 0 0 0 0,1 0 0 0 0,0 0 0 0 0,0 0 0 0 0,-1 0 0 0 0,3 0 0 0 0,3 1 95 0 0,-4 0-61 0 0,0 0 1 0 0,0 1-1 0 0,0-1 0 0 0,0 1 1 0 0,0 0-1 0 0,-1-1 0 0 0,4 5 1 0 0,-4-5-2 0 0,0 0 116 0 0,1 13 489 0 0,-2-11-540 0 0,0 0 1 0 0,-1 0 0 0 0,1 0 0 0 0,0 0 0 0 0,-1 0-1 0 0,0 0 1 0 0,0-1 0 0 0,0 1 0 0 0,0 0-1 0 0,0 0 1 0 0,0-1 0 0 0,-1 1 0 0 0,1-1 0 0 0,-1 1-1 0 0,0-1 1 0 0,0 1 0 0 0,-4 3 0 0 0,0 2-61 0 0,5-7 23 0 0,-2 1-38 0 0,-4 4-469 0 0,-28 20 505 0 0,12-12-5164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2015 0 0,'2'-1'147'0'0,"6"-4"2497"0"0,-1 0 0 0 0,11-10 0 0 0,2-1 3041 0 0,110-73 5043 0 0,-128 88-10519 0 0,0-1-134 0 0,0 1-1 0 0,-1-1 1 0 0,1 0-1 0 0,0 0 1 0 0,-1 1-1 0 0,1-1 1 0 0,-1 0-1 0 0,1 0 1 0 0,-1 0-1 0 0,1-4 1 0 0,-2 6-68 0 0,1-1-131 0 0,0 0 0 0 0,-1 0 1 0 0,1-1-1 0 0,-1 1 0 0 0,0 0 0 0 0,1 0 0 0 0,-1-1 1 0 0,0 1-1 0 0,0 0 0 0 0,0-1 0 0 0,0 1 0 0 0,0 0 1 0 0,0-1-1 0 0,0 1 0 0 0,0 0 0 0 0,-1 0 0 0 0,1-1 0 0 0,0 1 1 0 0,-1 0-1 0 0,1 0 0 0 0,-1-1 0 0 0,-1-1 0 0 0,-4-6-3119 0 0,-3 2-3328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2935 0 0,'1'3'214'0'0,"53"109"2890"0"0,-8-15 2212 0 0,-28-58-3199 0 0,21 54 1730 0 0,-12-29-1368 0 0,2 8 108 0 0,-25-60-2130 0 0,2-1 0 0 0,-1 0 0 0 0,8 11-1 0 0,-6-10 207 0 0,11 23 0 0 0,-16-31-1200 0 0,-3-5-55 0 0,-2-13-799 0 0,-9-18-2483 0 0,7 18-1131 0 0,1 1-1213 0 0</inkml:trace>
  <inkml:trace contextRef="#ctx0" brushRef="#br0" timeOffset="1">126 246 2039 0 0,'1'2'154'0'0,"1"1"-81"0"0,-1 0 0 0 0,0-1 1 0 0,0 1-1 0 0,0 0 1 0 0,0 0-1 0 0,-1 0 0 0 0,1-1 1 0 0,-1 1-1 0 0,1 5 0 0 0,-1 0 675 0 0,-2 15 1829 0 0,0-1-74 0 0,1-9-998 0 0,1-1-1 0 0,-2 0 1 0 0,0 0-1 0 0,-5 18 1 0 0,1-5 99 0 0,3-12-680 0 0,-1-1 0 0 0,-9 19 0 0 0,0 2 595 0 0,11-27-1216 0 0,0 1-1 0 0,-1-1 1 0 0,0 0-1 0 0,0-1 0 0 0,0 1 1 0 0,-1 0-1 0 0,0-1 1 0 0,0 0-1 0 0,-6 6 0 0 0,9-10 61 0 0,0-1-63 0 0,-7-5-240 0 0,5 0-333 0 0,1 0 1 0 0,-1 0-1 0 0,1-1 0 0 0,0 1 0 0 0,0-1 1 0 0,1 0-1 0 0,0 0 0 0 0,0 1 1 0 0,0-1-1 0 0,1-6 0 0 0,2-26-7405 0 0,0 22 1076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1 445 6127 0 0,'0'0'472'0'0,"1"2"-306"0"0,40 23 9318 0 0,-31-19-7519 0 0,-10-6-1982 0 0,1 0 0 0 0,-1 1-1 0 0,1-1 1 0 0,-1 0 0 0 0,0 0-1 0 0,1 0 1 0 0,-1 0 0 0 0,1 1 0 0 0,-1-1-1 0 0,1 0 1 0 0,-1 0 0 0 0,0 0-1 0 0,1 0 1 0 0,-1 0 0 0 0,1 0-1 0 0,-1 0 1 0 0,1 0 0 0 0,-1 0 0 0 0,1-1-1 0 0,-1 1 1 0 0,0 0 0 0 0,1 0-1 0 0,-1 0 1 0 0,1 0 0 0 0,-1-1-1 0 0,0 1 1 0 0,1 0 0 0 0,0-1 0 0 0,3-7-4313 0 0,3 0-1430 0 0</inkml:trace>
  <inkml:trace contextRef="#ctx0" brushRef="#br0" timeOffset="1">11 198 2071 0 0,'1'-1'154'0'0,"10"-11"3014"0"0,0 2 0 0 0,1-1 1 0 0,20-13-1 0 0,-14 11-1460 0 0,31-29 3828 0 0,-17 13-2823 0 0,-30 28-2370 0 0,-1-1-89 0 0,2-4-19 0 0,-2 4-14 0 0,0 0-43 0 0,0 0-292 0 0,0 0 0 0 0,-1 0 0 0 0,1 0 0 0 0,-1 0 0 0 0,1 0 0 0 0,-1 0 1 0 0,0 0-1 0 0,0-1 0 0 0,0 1 0 0 0,0 0 0 0 0,0 0 0 0 0,-1 0 0 0 0,1 0 0 0 0,0 0 0 0 0,-1 0 0 0 0,0 0 1 0 0,1 0-1 0 0,-3-4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4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4663 0 0,'0'0'360'0'0,"2"3"-237"0"0,9 15-173 0 0,0-1 2978 0 0,11 24 1 0 0,-15-24-909 0 0,0 0 0 0 0,6 23 1 0 0,-6-15-527 0 0,3 15 828 0 0,-5-28-1278 0 0,-4-9-917 0 0,0-1 614 0 0</inkml:trace>
  <inkml:trace contextRef="#ctx0" brushRef="#br0" timeOffset="1">124 0 7423 0 0,'0'0'575'0'0,"1"3"-379"0"0,2 5 607 0 0,-1 0 0 0 0,1 0 0 0 0,-2 1 1 0 0,1-1-1 0 0,-1 1 0 0 0,0 9 0 0 0,1 5 778 0 0,-1-15-1241 0 0,-1 0 1 0 0,-1 0 0 0 0,1 0 0 0 0,-1-1-1 0 0,-2 10 1 0 0,-1 2-584 0 0,1-8-270 0 0,-1-2-4463 0 0,-1 3-78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4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5495 0 0,'0'0'423'0'0,"2"2"-278"0"0,6 2 255 0 0,-1 0 0 0 0,15 11 0 0 0,-16-10 912 0 0,1 1 0 0 0,-1 0 0 0 0,7 10 0 0 0,24 26 4063 0 0,-36-41-4840 0 0,2 3 323 0 0,1 0-3532 0 0,-4-5 2433 0 0,-2-16-2190 0 0,-2 7-2463 0 0,0 2 942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2071 0 0,'0'0'732'0'0,"1"-2"-134"0"0,4-3-15 0 0,0 0 0 0 0,1 1 1 0 0,-1 0-1 0 0,1-1 0 0 0,0 2 0 0 0,7-5 0 0 0,8-4 2127 0 0,-4 1-1220 0 0,-9 6-560 0 0,1-1 0 0 0,-1 0 0 0 0,0 0 0 0 0,-1-1 0 0 0,9-8 0 0 0,-16 15-834 0 0,18-20 1309 0 0,-7 11 2846 0 0,-10 11-4159 0 0,1-1-1 0 0,0 1 1 0 0,0 0 0 0 0,-1-1-1 0 0,1 1 1 0 0,-1 0 0 0 0,0 0-1 0 0,1 0 1 0 0,0 3-1 0 0,-1-4-32 0 0,0 1 4 0 0,0 1 1 0 0,0-1-1 0 0,0 1 1 0 0,0-1 0 0 0,-1 1-1 0 0,1 0 1 0 0,-1-1-1 0 0,1 1 1 0 0,-1 4-1 0 0,0 0 70 0 0,1 12 239 0 0,-1 28 1 0 0,0-44-376 0 0,-1 0 0 0 0,1 0 0 0 0,0 0 0 0 0,-1 0 1 0 0,1 1-1 0 0,-1-1 0 0 0,-1 3 0 0 0,0 5-906 0 0,-2 0-6316 0 0,1-2-242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5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22 2847 0 0,'2'-1'214'0'0,"5"-3"-18"0"0,-6 3 593 0 0,15-9 1640 0 0,-10 6-9 0 0,-6 4-2365 0 0,1 0 0 0 0,-1 0 0 0 0,0-1-1 0 0,1 1 1 0 0,-1 0 0 0 0,0 0 0 0 0,0 0-1 0 0,1 0 1 0 0,-1-1 0 0 0,0 1 0 0 0,1 0-1 0 0,-1 0 1 0 0,0 0 0 0 0,1 0 0 0 0,-1 0-1 0 0,0 0 1 0 0,1 0 0 0 0,-1 0 0 0 0,0 0-1 0 0,1 0 1 0 0,-1 0 0 0 0,0 0 0 0 0,0 0-1 0 0,1 1 1 0 0,-1-1 0 0 0,0 0 0 0 0,1 0-1 0 0,-1 0 1 0 0,0 0 0 0 0,1 1 0 0 0,10 9 1475 0 0,2 12-376 0 0,-12-16-1042 0 0,0 0 1 0 0,-1 1 0 0 0,0-1 0 0 0,0 0-1 0 0,-1 0 1 0 0,0 0 0 0 0,0 0 0 0 0,0 0 0 0 0,-4 9-1 0 0,0 3 137 0 0,2-5-164 0 0,-1 0 0 0 0,-10 21 1 0 0,13-32 368 0 0,3-3-396 0 0,5-2-34 0 0,2-1 42 0 0,-5 2 1 0 0,5-3-54 0 0,-2-1-2 0 0,-6 5 45 0 0,3 13 112 0 0,-4-12-161 0 0,0 1 0 0 0,1 0-1 0 0,-1-1 1 0 0,0 1 0 0 0,1-1 0 0 0,-1 1 0 0 0,0 0 0 0 0,0 0-1 0 0,0-1 1 0 0,0 1 0 0 0,0 0 0 0 0,1-1 0 0 0,-1 1 0 0 0,0 0 0 0 0,-1 0-1 0 0,1-1 1 0 0,0 1 0 0 0,0 0 0 0 0,0-1 0 0 0,0 1 0 0 0,-1 0-1 0 0,1-1 1 0 0,0 1 0 0 0,0 0 0 0 0,-1-1 0 0 0,1 1 0 0 0,-1 0 0 0 0,1-1-1 0 0,-1 1 1 0 0,-12 23 77 0 0,-7 27 272 0 0,19-49-212 0 0,-3 12 161 0 0,2-7 146 0 0,2-7-443 0 0,0 0 0 0 0,0 1-1 0 0,0-1 1 0 0,0 0 0 0 0,0 0 0 0 0,1 0-1 0 0,-1 0 1 0 0,0 0 0 0 0,0 0 0 0 0,0 1 0 0 0,0-1-1 0 0,1 0 1 0 0,-1 0 0 0 0,0 0 0 0 0,0 0-1 0 0,0 0 1 0 0,1 0 0 0 0,-1 0 0 0 0,0 0-1 0 0,0 0 1 0 0,0 0 0 0 0,1 0 0 0 0,-1 0 0 0 0,0 0-1 0 0,0 0 1 0 0,0 0 0 0 0,1 0 0 0 0,-1 0-1 0 0,0 0 1 0 0,0 0 0 0 0,0 0 0 0 0,1 0-1 0 0,-1-1 1 0 0,2 1 116 0 0,-1-2-93 0 0,0 1 0 0 0,0-1 0 0 0,1 0 0 0 0,-1 1-1 0 0,1-1 1 0 0,-1 1 0 0 0,1-1 0 0 0,-1 1 0 0 0,1 0-1 0 0,2-2 1 0 0,-2 2 5 0 0,0 0 44 0 0,9-9 49 0 0,-2 3-59 0 0,-2-2 23 0 0,-6 7-80 0 0,1 0 155 0 0,-1 0-80 0 0,0 0-63 0 0,-1 2-19 0 0,1-1 0 0 0,-1 0 0 0 0,1 1 0 0 0,-1-1 0 0 0,0 0 1 0 0,1 1-1 0 0,-1-1 0 0 0,1 1 0 0 0,0-1 0 0 0,-1 1 0 0 0,1-1 0 0 0,-1 1 0 0 0,1 0 0 0 0,0-1 0 0 0,-1 1 0 0 0,1 0 0 0 0,0-1 0 0 0,1 1 0 0 0,-1-1-92 0 0,-1 3-429 0 0,0 0 494 0 0,0 0 0 0 0,0 0 0 0 0,-1 0 0 0 0,1 0 0 0 0,-1-1 1 0 0,1 1-1 0 0,-1 0 0 0 0,1 0 0 0 0,-1-1 0 0 0,0 1 0 0 0,0 0 0 0 0,0-1 0 0 0,-1 3 0 0 0,-1 1-1 0 0,-1 2 45 0 0,0-1-1 0 0,-10 12 0 0 0,-3 5 91 0 0,4-6-16 0 0,10-14-74 0 0,0 1 1 0 0,0 0 0 0 0,0-1-1 0 0,1 1 1 0 0,-2 4 0 0 0,0-1 43 0 0,1-1 0 0 0,-1 0 0 0 0,0-1 0 0 0,0 1 1 0 0,-9 8-1 0 0,7-8 78 0 0,1 0-1 0 0,-10 14 1887 0 0,25-25-1069 0 0,8-6-223 0 0,0 0 0 0 0,-1-1 0 0 0,19-18-1 0 0,23-15 760 0 0,-56 43-1424 0 0,0-1-1 0 0,0 1 1 0 0,0-1-1 0 0,-1 0 1 0 0,4-4-1 0 0,12-11 308 0 0,-12 13-227 0 0,0 1 0 0 0,0-1 1 0 0,0 0-1 0 0,8-10 0 0 0,-8 7-43 0 0,-1-1 0 0 0,0 1 0 0 0,0-1-1 0 0,6-17 1 0 0,-8 20-760 0 0,-1-1-1 0 0,0 0 0 0 0,0 0 1 0 0,-1 0-1 0 0,1-10 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5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2791 0 0,'0'3'207'0'0,"2"34"279"0"0,-1-20 1764 0 0,-2 1 0 0 0,0-1 0 0 0,-6 25-1 0 0,7-41-2436 0 0,-4 15 3257 0 0,2-10-5949 0 0,5-15-2473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6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0 719 3079 0 0,'3'0'227'0'0,"17"2"-390"0"0,16 2 1827 0 0,1-3 3291 0 0,-10-1-1591 0 0,-19 0-2172 0 0,-1 0-1 0 0,1 0 1 0 0,0-1 0 0 0,10-2 0 0 0,20-3 3161 0 0,-36 5-3491 0 0,1 1-646 0 0,7-2-21 0 0,-8 1-24 0 0,1 0-97 0 0,15-12-68 0 0,-17 12-305 0 0,0-2-134 0 0,2-5-205 0 0,0 0 0 0 0,-1 0 1 0 0,0-1-1 0 0,1-12 0 0 0,-3 13-1269 0 0,0 1 1 0 0,0-1-1 0 0,-1-8 0 0 0,-3-2-3916 0 0</inkml:trace>
  <inkml:trace contextRef="#ctx0" brushRef="#br0" timeOffset="1">89 22 7367 0 0,'0'0'1035'0'0,"3"-1"397"0"0,43-13 9830 0 0,-28 8-11060 0 0,-16 5 203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9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0 4831 0 0,'-6'16'106'0'0,"-1"0"-1"0"0,0 0 0 0 0,-1-1 0 0 0,-1 0 0 0 0,-12 15 0 0 0,2 0 576 0 0,-10 12 665 0 0,12-17 470 0 0,-24 47 0 0 0,12-6 2453 0 0,38-66-4164 0 0,0-1 0 0 0,0-1 0 0 0,0 0 0 0 0,9-3 0 0 0,-8 3-141 0 0,0-1 1 0 0,0 1 0 0 0,11-1 0 0 0,-15 3 23 0 0,-1 0 0 0 0,1 1 0 0 0,-1-1 0 0 0,1 1 0 0 0,-1 0 0 0 0,0 1 0 0 0,1-1 0 0 0,-1 1 0 0 0,0 0 0 0 0,0 0 0 0 0,0 0 0 0 0,0 1 0 0 0,-1 0 0 0 0,1 0 0 0 0,-1 0 0 0 0,0 0 0 0 0,5 6 0 0 0,-4-4 73 0 0,0 0 1 0 0,-1 1 0 0 0,0 0-1 0 0,0 0 1 0 0,0 0 0 0 0,-1 0-1 0 0,0 1 1 0 0,0-1 0 0 0,0 1-1 0 0,-1 0 1 0 0,0 0 0 0 0,2 11-1 0 0,2 24 1557 0 0,-2-1 0 0 0,-2 1 0 0 0,-4 73 0 0 0,0-89-770 0 0,3-19-443 0 0,-2 1 0 0 0,1-1 0 0 0,-1 0 0 0 0,-3 11 0 0 0,6-23-555 0 0,2-6-1294 0 0,-1 0 0 0 0,3-18 0 0 0,-2 9-3961 0 0,2 0-1429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0 244 6303 0 0,'0'0'486'0'0,"3"-2"-57"0"0,129-98 12960 0 0,-73 53-10462 0 0,-51 40-2436 0 0,0 0 1 0 0,14-8-1 0 0,-13 9 21 0 0,0 0-1 0 0,11-11 1 0 0,-19 16-329 0 0,9-10 78 0 0,-6 4-430 0 0,-3 5-517 0 0,-19-11-5981 0 0,-1 10-5823 0 0</inkml:trace>
  <inkml:trace contextRef="#ctx0" brushRef="#br0" timeOffset="1">113 38 4975 0 0,'1'2'388'0'0,"16"34"114"0"0,0 2 5132 0 0,23 80 0 0 0,-40-117-5563 0 0,1-1 0 0 0,-1 1 1 0 0,0-1-1 0 0,0 1 1 0 0,0-1-1 0 0,0 1 1 0 0,1-1-1 0 0,-1 0 0 0 0,0 1 1 0 0,0-1-1 0 0,1 1 1 0 0,-1-1-1 0 0,0 0 1 0 0,1 1-1 0 0,-1-1 1 0 0,1 1-1 0 0,-1-1 0 0 0,1 1 1 0 0,-1-1-238 0 0,1 0 1 0 0,-1 0 0 0 0,0 0-1 0 0,0 0 1 0 0,2 3-2316 0 0,-2-3 2316 0 0,0 0 0 0 0,0 1-1 0 0,0-1 1 0 0,0 0-1 0 0,0 0 1 0 0,0 1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6335 0 0,'0'0'486'0'0,"2"2"-318"0"0,7 9 754 0 0,-4-6 49 0 0,1 2 1 0 0,-1-1-1 0 0,0 1 0 0 0,-1 0 1 0 0,1 0-1 0 0,-1 0 1 0 0,5 15-1 0 0,4 15 1602 0 0,-12-35-2053 0 0,0 0-426 0 0,0 0-417 0 0,1 3 762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0 7367 0 0,'0'0'568'0'0,"2"2"-373"0"0,2 2-574 0 0,-2-2 767 0 0,0 0 0 0 0,-1 1-1 0 0,1-1 1 0 0,0 0 0 0 0,0 0 0 0 0,-1 1 0 0 0,0-1-1 0 0,1 1 1 0 0,-1-1 0 0 0,0 1 0 0 0,0 0-1 0 0,0-1 1 0 0,-1 1 0 0 0,1 0 0 0 0,-1 0 0 0 0,1 5-1 0 0,-1 10 351 0 0,0 1 0 0 0,-2 0-1 0 0,-6 33 1 0 0,5-40-681 0 0,-1 1 0 0 0,-1-1 0 0 0,0 0 0 0 0,0-1 0 0 0,-9 14 1 0 0,-82 116 327 0 0,15-24-129 0 0,50-73 2795 0 0,33-45-2477 0 0,6-3-143 0 0,0 0 0 0 0,0 0 0 0 0,-1 0 0 0 0,1-1 0 0 0,10-10 0 0 0,35-35 1145 0 0,-9 7-511 0 0,-14 16-37 0 0,42-49 0 0 0,-69 72-1055 0 0,0 0 0 0 0,0-1 1 0 0,0 0-1 0 0,0 1 0 0 0,-1-1 1 0 0,0 0-1 0 0,0 0 0 0 0,0-1 1 0 0,1-6-1 0 0,-3 10-302 0 0,2-6-3320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1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4087 0 0,'0'0'603'0'0,"0"2"357"0"0,6 19 2073 0 0,1 0 0 0 0,13 28 0 0 0,8 9 263 0 0,17 25-2300 0 0,-44-82-1619 0 0,0 3 1151 0 0,2 16-12515 0 0</inkml:trace>
  <inkml:trace contextRef="#ctx0" brushRef="#br0" timeOffset="1">14 484 4319 0 0,'-3'1'126'0'0,"3"0"-87"0"0,-1-1 0 0 0,0 1 0 0 0,0-1 1 0 0,1 1-1 0 0,-1-1 0 0 0,0 1 0 0 0,1 0 1 0 0,-1 0-1 0 0,1-1 0 0 0,-1 1 0 0 0,0 0 1 0 0,1 0-1 0 0,-2 4 3865 0 0,15-8 1095 0 0,8-7-2564 0 0,-14 7-2157 0 0,24-12 1207 0 0,36-17 2403 0 0,77-25 0 0 0,31-3 95 0 0,48-23-1031 0 0,-207 75-2952 0 0,-5-3 0 0 0,-8 8 0 0 0,9-16 0 0 0,-11 18-314 0 0,2-3-2855 0 0,-3 4 2773 0 0,0-1 0 0 0,0 1 0 0 0,0-1 0 0 0,1 1 0 0 0,-1-1 0 0 0,0 1 0 0 0,0-1 0 0 0,0 0-1 0 0,0 1 1 0 0,0-1 0 0 0,0 1 0 0 0,0-1 0 0 0,0 0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42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12 6191 0 0,'0'0'472'0'0,"2"-1"-306"0"0,2-2-462 0 0,6-5 1541 0 0,-9 9-633 0 0,-4 7-871 0 0,0-3-1 0 0,1-1 0 0 0,-1 1 0 0 0,-1-1 0 0 0,-3 5 0 0 0,6-7-86 0 0,-1-1 226 0 0,-3 8 2604 0 0,9-8-2970 0 0,5 1 5348 0 0,-5-4-4314 0 0,-3-3-4174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7:57.8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5903 0 0,'0'0'451'0'0,"0"0"-447"0"0,0 0 0 0 0,0-1-1 0 0,0 1 1 0 0,0 0 0 0 0,0 0 0 0 0,0 0-1 0 0,0 0 1 0 0,0-1 0 0 0,0 1 0 0 0,0 0 0 0 0,0 0-1 0 0,1 0 1 0 0,-1 0 0 0 0,0 0 0 0 0,0 0-1 0 0,0-1 1 0 0,0 1 0 0 0,0 0 0 0 0,1 0-1 0 0,-1 0 1 0 0,0 0 0 0 0,0 0 0 0 0,0 0 0 0 0,0 0-1 0 0,1 0 1 0 0,-1 0 0 0 0,0 0 0 0 0,0 0-1 0 0,0 0 1 0 0,0 0 0 0 0,1 0 0 0 0,-1 0-1 0 0,0 0 1 0 0,0 0 0 0 0,0 0 0 0 0,0 0-1 0 0,1 0 1 0 0,-1 0 0 0 0,0 0 0 0 0,0 0 0 0 0,0 0-1 0 0,1 0 1 0 0,-1 0 0 0 0,0 0 0 0 0,0 0-1 0 0,7 4 683 0 0,0 0 0 0 0,-1 1 0 0 0,0-1-1 0 0,1 1 1 0 0,7 10 0 0 0,-12-14 231 0 0,-1 1 3 0 0,5 6-97 0 0,-5-6 26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7:58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36 4255 0 0,'-12'30'1020'0'0,"-2"0"0"0"0,-1-1-1 0 0,-21 30 2378 0 0,37-60-3339 0 0,1 1-1 0 0,-1-1 1 0 0,0 0 0 0 0,1 1-1 0 0,-1-1 1 0 0,0 0-1 0 0,0 0 1 0 0,0 0-1 0 0,0 0 1 0 0,0 0-1 0 0,0 0 1 0 0,0-1-1 0 0,1 0 1 0 0,5-6 152 0 0,18-14 241 0 0,-15 13-369 0 0,1-1 1 0 0,0 2 0 0 0,0 0 0 0 0,20-11-1 0 0,2-3-50 0 0,-31 21 48 0 0,-2 0-81 0 0,1 1 0 0 0,-1 0-1 0 0,0-1 1 0 0,0 1 0 0 0,1 0-1 0 0,-1-1 1 0 0,0 1 0 0 0,1 0-1 0 0,-1 0 1 0 0,1-1 0 0 0,-1 1-1 0 0,0 0 1 0 0,1 0 0 0 0,-1 0-1 0 0,1-1 1 0 0,-1 1 0 0 0,1 0-1 0 0,-6 7-73 0 0,0 1 0 0 0,-11 9 0 0 0,-4 7-28 0 0,-23 27 63 0 0,-12 17 236 0 0,6-5-183 0 0,-3 5-14 0 0,47-61 14 0 0,-1 0-1 0 0,0-1 1 0 0,-1 1-1 0 0,-12 9 1 0 0,-8 8-4 0 0,5-3-10 0 0,8-12 24 0 0,13-8 331 0 0,13-15-56 0 0,-6 9-220 0 0,1-3 55 0 0,0 0 0 0 0,0 1 0 0 0,1 0 1 0 0,0 0-1 0 0,10-6 0 0 0,47-26 1095 0 0,-53 32-939 0 0,76-40 1955 0 0,-31 17-118 0 0,102-71 0 0 0,-147 92-1916 0 0,42-35 713 0 0,-48 37-854 0 0,1 1-1 0 0,-2-1 1 0 0,1 0 0 0 0,0 0 0 0 0,7-16-1 0 0,-11 21-81 0 0,0-2 75 0 0,2-15-653 0 0,-4 18 326 0 0,0-13-493 0 0,-3 5-5670 0 0,-1 0-344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7:58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2383 0 0,'18'23'461'0'0,"30"50"0"0"0,-40-58 226 0 0,0 1 0 0 0,-1 0 0 0 0,-1 0 1 0 0,6 29-1 0 0,-4-10 850 0 0,-2 0 0 0 0,3 45 1 0 0,-8-53-888 0 0,0 0 0 0 0,-2-1 0 0 0,-2 1 0 0 0,-6 36 0 0 0,8-61-559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7:59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5007 0 0,'9'13'448'0'0,"-3"4"-360"0"0,-2 3-88 0 0,1 1 0 0 0,3-3 752 0 0,-3 2 136 0 0,-5 2 24 0 0,4-3 8 0 0,2-4-168 0 0,-2-2 1944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7:59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 4975 0 0,'16'12'268'0'0,"0"0"-1"0"0,-1 2 0 0 0,0 0 0 0 0,14 19 0 0 0,23 38 2548 0 0,28 39 1709 0 0,-54-68-3536 0 0,-2 1 0 0 0,-2 1-1 0 0,-2 0 1 0 0,20 68 0 0 0,-27-71-108 0 0,-2 0 0 0 0,-2 1 1 0 0,6 75-1 0 0,-15-113-776 0 0,1 0 1 0 0,-2 0 0 0 0,1 0-1 0 0,0 0 1 0 0,-1 0-1 0 0,0 0 1 0 0,0 0-1 0 0,0 0 1 0 0,0 0 0 0 0,-1 0-1 0 0,1 0 1 0 0,-1-1-1 0 0,0 1 1 0 0,0-1 0 0 0,-4 5-1 0 0,5-6 216 0 0,-12 2 67 0 0,6-3-415 0 0,0 0 1 0 0,1-1-1 0 0,-1 0 1 0 0,0 0-1 0 0,0 0 1 0 0,1-1 0 0 0,-1 0-1 0 0,0 0 1 0 0,1-1-1 0 0,-1 0 1 0 0,1 0-1 0 0,-1 0 1 0 0,1-1-1 0 0,0 0 1 0 0,0 0-1 0 0,-10-8 1 0 0,1 0-837 0 0,0-1 0 0 0,1-1 0 0 0,1 0 0 0 0,-24-29 0 0 0,29 30-903 0 0,-1 0 0 0 0,1 0-1 0 0,-10-23 1 0 0,3-4-3732 0 0</inkml:trace>
  <inkml:trace contextRef="#ctx0" brushRef="#br0" timeOffset="1">251 0 2159 0 0,'3'2'160'0'0,"12"8"272"0"0,25 22 0 0 0,-33-25 474 0 0,0 0 0 0 0,-1 1 0 0 0,1 0 0 0 0,-2 0 0 0 0,8 11 0 0 0,28 47 5172 0 0,-41-66-6010 0 0,0 1 0 0 0,1-1 0 0 0,-1 1 0 0 0,0-1 0 0 0,0 0 1 0 0,1 1-1 0 0,-1-1 0 0 0,0 1 0 0 0,1-1 0 0 0,-1 0 1 0 0,0 1-1 0 0,1-1 0 0 0,-1 0 0 0 0,1 1 0 0 0,-1-1 0 0 0,0 0 1 0 0,1 0-1 0 0,-1 0 0 0 0,1 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9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6191 0 0,'-5'134'2053'0'0,"6"-103"817"0"0,2 0 0 0 0,7 39 0 0 0,-8-62-2290 0 0,0 1 0 0 0,1-1 1 0 0,0 0-1 0 0,0 0 0 0 0,0 0 1 0 0,1 0-1 0 0,1-1 0 0 0,6 10 1 0 0,-8-13-306 0 0,0 0 0 0 0,1 0 0 0 0,0 0 1 0 0,0-1-1 0 0,0 1 0 0 0,0-1 0 0 0,0 0 1 0 0,1-1-1 0 0,-1 1 0 0 0,1-1 1 0 0,0 1-1 0 0,0-1 0 0 0,0-1 0 0 0,8 3 1 0 0,-2-2-82 0 0,1 0 0 0 0,1-1 0 0 0,-1-1 0 0 0,0 1 0 0 0,0-2 0 0 0,0 0 0 0 0,0 0 0 0 0,0-1 0 0 0,0-1 1 0 0,0 0-1 0 0,-1 0 0 0 0,1-1 0 0 0,-1-1 0 0 0,0 0 0 0 0,13-8 0 0 0,-9 4-96 0 0,1 1 5 0 0,-1-1 1 0 0,0-1 0 0 0,-1-1 0 0 0,0 0 0 0 0,18-18 0 0 0,-28 24-208 0 0,1 0 0 0 0,-1 0 0 0 0,-1-1 0 0 0,1 0 0 0 0,-1 1 0 0 0,0-1 0 0 0,4-11-1 0 0,-2-4-2911 0 0,-4-1-4036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9:58.7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1 251 4087 0 0,'0'0'312'0'0,"1"0"-204"0"0,2-1-70 0 0,0 1-1 0 0,0-1 0 0 0,0 0 1 0 0,-1 0-1 0 0,1-1 0 0 0,0 1 1 0 0,0-1-1 0 0,-1 1 0 0 0,1-1 0 0 0,-1 0 1 0 0,0 0-1 0 0,4-3 0 0 0,15-10 1150 0 0,-18 13-955 0 0,0 1 0 0 0,1 0-1 0 0,-1-1 1 0 0,0 2-1 0 0,0-1 1 0 0,0 0-1 0 0,1 1 1 0 0,-1-1-1 0 0,0 1 1 0 0,0 0-1 0 0,1 0 1 0 0,-1 0 0 0 0,0 1-1 0 0,1-1 1 0 0,-1 1-1 0 0,0 0 1 0 0,5 1-1 0 0,-5-1 149 0 0,-2 2-69 0 0,1-1-254 0 0,0 1-1 0 0,-1 0 1 0 0,0-1 0 0 0,1 1 0 0 0,-1 0-1 0 0,0 0 1 0 0,-1 0 0 0 0,1 0 0 0 0,0 0-1 0 0,-1 0 1 0 0,0 5 0 0 0,0 1 17 0 0,-1-1 0 0 0,0 0 0 0 0,-4 13 0 0 0,-25 72 349 0 0,8-30-126 0 0,3-16-70 0 0,-1 3 34 0 0,10-23-104 0 0,8-22-69 0 0,0 0-1 0 0,0 0 1 0 0,0 0 0 0 0,1 0-1 0 0,-1 0 1 0 0,0 11 0 0 0,2-14 444 0 0,3-4-427 0 0,6-4-15 0 0,1-1 1 0 0,-1-1-1 0 0,-1 0 0 0 0,1 0 0 0 0,11-16 0 0 0,16-14 209 0 0,-27 28-221 0 0,-6 6-28 0 0,0 0 0 0 0,0 0 0 0 0,1 1 0 0 0,6-6 0 0 0,-6 6 12 0 0,-4 3-62 0 0,0 0 1 0 0,1 0 0 0 0,-1-1-1 0 0,0 1 1 0 0,0 0 0 0 0,1 0-1 0 0,-1 0 1 0 0,0-1 0 0 0,1 1-1 0 0,-1 0 1 0 0,0 0 0 0 0,1 0-1 0 0,-1 0 1 0 0,0-1-1 0 0,0 1 1 0 0,1 0 0 0 0,-1 0-1 0 0,1 0 1 0 0,-1 0 0 0 0,0 0-1 0 0,1 0 1 0 0,-1 0 0 0 0,0 0-1 0 0,1 0 1 0 0,-1 0 0 0 0,0 0-1 0 0,1 0 1 0 0,-1 1 0 0 0,0-1-1 0 0,1 0 1 0 0,-1 0 0 0 0,0 0-1 0 0,0 0 1 0 0,1 0 0 0 0,-1 1-1 0 0,0-1 1 0 0,1 0 0 0 0,-1 0-1 0 0,0 1 1 0 0,0-1 0 0 0,1 0-1 0 0,-1 0 1 0 0,0 1 0 0 0,0-1-1 0 0,0 0 1 0 0,0 0 0 0 0,1 1-1 0 0,-1-1 1 0 0,0 0 0 0 0,0 1-1 0 0,0-1 1 0 0,0 0 0 0 0,0 1-1 0 0,0-1 1 0 0,0 0 0 0 0,0 1-1 0 0,0-1 1 0 0,0 0-1 0 0,0 1 1 0 0,0-1 0 0 0,0 1-1 0 0,0-1 2 0 0,0 9 97 0 0,0-1-1 0 0,-1 1 0 0 0,0 0 0 0 0,0-1 1 0 0,-1 1-1 0 0,0-1 0 0 0,-5 13 1 0 0,3-8 2 0 0,0-4-4 0 0,0 1 0 0 0,0-1-1 0 0,-8 13 1 0 0,-6 12 115 0 0,4-6-79 0 0,-4 13-17 0 0,16-38-116 0 0,1 0 0 0 0,-1 0 0 0 0,1 0 0 0 0,-1-1-1 0 0,0 1 1 0 0,-4 3 0 0 0,-2 5 20 0 0,7-10 75 0 0,-3 5 337 0 0,3-3-173 0 0,6-4-144 0 0,4-5-99 0 0,0 0-1 0 0,-1-1 1 0 0,0 0-1 0 0,10-11 1 0 0,19-16 72 0 0,22-16 115 0 0,-45 37-186 0 0,0 0 1 0 0,1 2-1 0 0,0-1 1 0 0,1 2-1 0 0,0 0 0 0 0,23-10 1 0 0,-37 19 155 0 0,1 1 35 0 0,-2 0-175 0 0,1 0 0 0 0,-1 1-1 0 0,0-1 1 0 0,1 0 0 0 0,-1 1-1 0 0,0-1 1 0 0,1 0 0 0 0,-1 1-1 0 0,0 0 1 0 0,1-1 0 0 0,-1 1-1 0 0,0 0 1 0 0,0 0 0 0 0,0-1-1 0 0,0 1 1 0 0,0 0 0 0 0,0 0-1 0 0,0 0 1 0 0,0 0 0 0 0,0 0-1 0 0,0 1 1 0 0,-1-1 0 0 0,1 0-1 0 0,0 0 1 0 0,-1 1 0 0 0,1-1-1 0 0,-1 0 1 0 0,1 0 0 0 0,-1 1-1 0 0,0-1 1 0 0,1 1 0 0 0,-1-1-1 0 0,0 0 1 0 0,0 1 0 0 0,0 2-1 0 0,0 11 250 0 0,-1 0-1 0 0,0 1 1 0 0,-1-1-1 0 0,0 0 0 0 0,-2 0 1 0 0,0-1-1 0 0,0 1 1 0 0,-1-1-1 0 0,-1 0 1 0 0,0 0-1 0 0,-13 20 0 0 0,11-22-39 0 0,1 2-1 0 0,-9 22 0 0 0,15-34 58 0 0,-1-1-226 0 0,-8 1-58 0 0,0-5-15 0 0,6-2-272 0 0,-1 0 1 0 0,1 0-1 0 0,0-1 1 0 0,0 1-1 0 0,0-1 0 0 0,1 0 1 0 0,0 0-1 0 0,-3-8 0 0 0,1 3-219 0 0,-48-90-9507 0 0,30 60 6099 0 0,17 32 2866 0 0,1-1-1 0 0,-1 0 1 0 0,-3-11 0 0 0,8 19 405 0 0,-4-2 390 0 0,4 4 468 0 0,2 2 134 0 0,7 10 7 0 0,-1-2 272 0 0,-1 0 0 0 0,0 1 0 0 0,6 16-1 0 0,9 27 6718 0 0,-10-60-6696 0 0,-9 4-627 0 0,0 0 0 0 0,0 0 0 0 0,0 0 0 0 0,-1 0 0 0 0,1 0 0 0 0,0 0 0 0 0,-1-1-1 0 0,1 1 1 0 0,-1-1 0 0 0,0 1 0 0 0,0-1 0 0 0,0 1 0 0 0,1-5 0 0 0,6-38-22 0 0,-7 39-8 0 0,12-134-1038 0 0,-4 44-231 0 0,-7 87 1339 0 0,2 8 550 0 0,5 10 66 0 0,-8-9-712 0 0,2 5 184 0 0,0 0-1 0 0,1 0 0 0 0,-2 0 1 0 0,1 0-1 0 0,-1 0 1 0 0,1 1-1 0 0,-1-1 0 0 0,1 7 1 0 0,1 7 466 0 0,1 21 0 0 0,3 11 673 0 0,-5-40-914 0 0,-2-8 905 0 0,1-5-1107 0 0,2-3-152 0 0,1 0 1 0 0,-1 0-1 0 0,-1 0 1 0 0,1 0-1 0 0,-1 0 1 0 0,0-1-1 0 0,0 0 1 0 0,-1 0-1 0 0,1 0 1 0 0,-1 0-1 0 0,0 0 1 0 0,1-9-1 0 0,1-13-64 0 0,2-44 0 0 0,-4 43-34 0 0,0 2-52 0 0,3-27-990 0 0,-5-97-1 0 0,-2 141 897 0 0,1 0 1 0 0,-1 0-1 0 0,-1 0 0 0 0,0 0 0 0 0,-4-9 1 0 0,4 13 144 0 0,1 0 0 0 0,-1 0 0 0 0,-1 1 0 0 0,1-1 0 0 0,-1 1 0 0 0,0 0 0 0 0,0 0 0 0 0,-9-8 0 0 0,12 12 140 0 0,1 1-58 0 0,-1 0-1 0 0,0 0 1 0 0,1 0-1 0 0,-1 0 1 0 0,1 1 0 0 0,-1-1-1 0 0,1 0 1 0 0,-1 0-1 0 0,1 0 1 0 0,-1 0-1 0 0,1 1 1 0 0,-1-1-1 0 0,1 0 1 0 0,-1 0-1 0 0,1 1 1 0 0,0-1-1 0 0,-1 0 1 0 0,1 1 0 0 0,-1-1-1 0 0,1 1 1 0 0,0-1-1 0 0,-1 0 1 0 0,1 1-1 0 0,0-1 1 0 0,-1 1-1 0 0,1-1 1 0 0,0 1-1 0 0,-1 1 21 0 0,1 0 0 0 0,-1 0 0 0 0,1-1 0 0 0,0 1 0 0 0,0 0 0 0 0,0 0 0 0 0,0-1 0 0 0,0 4 0 0 0,1 0 53 0 0,0 0 1 0 0,0 0 0 0 0,0-1 0 0 0,1 1 0 0 0,3 8 0 0 0,70 103 1570 0 0,-65-101-1440 0 0,-1 0 0 0 0,10 22 1 0 0,6 11 188 0 0,122 217 2029 0 0,-129-231-2070 0 0,21 34 340 0 0,21 44 490 0 0,-60-112-1195 0 0,40 92 936 0 0,-34-74-607 0 0,-1 0 0 0 0,0 0 0 0 0,3 24 0 0 0,-5-25-37 0 0,-2-14-232 0 0,-1 0 1 0 0,1 0-1 0 0,-1 0 0 0 0,1 1 1 0 0,-1-1-1 0 0,0 0 0 0 0,0 0 0 0 0,-1 1 1 0 0,1-1-1 0 0,-1 0 0 0 0,1 0 1 0 0,-3 5-1 0 0,2-5 65 0 0,0 1 1 0 0,-1-1-1 0 0,1 1 0 0 0,-1-1 0 0 0,0 0 1 0 0,-1 1-1 0 0,1-1 0 0 0,0 0 0 0 0,-1 0 1 0 0,1-1-1 0 0,-1 1 0 0 0,0 0 1 0 0,0-1-1 0 0,0 0 0 0 0,0 0 0 0 0,-1 0 1 0 0,1 0-1 0 0,-1 0 0 0 0,1-1 0 0 0,-1 1 1 0 0,-3 0-1 0 0,0 0-99 0 0,1 0 0 0 0,0 0 0 0 0,-1-1 0 0 0,0 1-1 0 0,1-2 1 0 0,-1 1 0 0 0,0-1 0 0 0,1 0 0 0 0,-1 0 0 0 0,0-1 0 0 0,1 0 0 0 0,-12-3 0 0 0,10 2-782 0 0,-1-1 0 0 0,1 0 1 0 0,-14-8-1 0 0,14 6-2057 0 0,-1 0-1 0 0,1-1 0 0 0,-9-8 1 0 0,-1-2-3723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1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2759 0 0,'2'40'207'0'0,"-1"-38"-204"0"0,0 0-1 0 0,-1 0 0 0 0,1 1 1 0 0,0-1-1 0 0,0 0 0 0 0,1 0 1 0 0,-1-1-1 0 0,0 1 1 0 0,1 0-1 0 0,-1 0 0 0 0,1-1 1 0 0,0 1-1 0 0,-1 0 1 0 0,1-1-1 0 0,0 0 0 0 0,3 2 1 0 0,8 8 161 0 0,64 74 5247 0 0,-70-77-4477 0 0,1 1 1 0 0,8 13-1 0 0,-10-12 328 0 0,1-1 1 0 0,12 13 0 0 0,-11-14-853 0 0,-6-6 541 0 0,5 0-734 0 0,1-16-10721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1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2503 0 0,'2'-1'187'0'0,"5"-4"315"0"0,0 0 0 0 0,-1 0 1 0 0,1 0-1 0 0,8-11 0 0 0,-6 6 188 0 0,1-1 1 0 0,0 1-1 0 0,19-14 1 0 0,8-8 891 0 0,-21 15-697 0 0,5-5 340 0 0,1 1-1 0 0,0 1 0 0 0,2 1 0 0 0,30-19 2199 0 0,-51 39-3198 0 0,-1 1-154 0 0,0-1 0 0 0,1 0 0 0 0,-1 1 1 0 0,0-1-1 0 0,0 1 0 0 0,0 0 0 0 0,0 0 0 0 0,0 0 0 0 0,0 0 0 0 0,0 0 0 0 0,-1 0 0 0 0,1 0 0 0 0,-1 0 0 0 0,0 1 0 0 0,2 2 1 0 0,-1-2 9 0 0,-1 0 1 0 0,0 1 0 0 0,1-1 0 0 0,-1 0 0 0 0,0 0-1 0 0,0 1 1 0 0,-1-1 0 0 0,1 1 0 0 0,-1-1 0 0 0,1 1-1 0 0,-1-1 1 0 0,0 0 0 0 0,-1 5 0 0 0,-4 73 1519 0 0,0 5-969 0 0,5-84-1784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2847 0 0,'3'2'214'0'0,"23"14"1944"0"0,26 22 1 0 0,-46-33-1705 0 0,0-1 0 0 0,0 1 1 0 0,1-1-1 0 0,0-1 0 0 0,10 5 0 0 0,-9-5-182 0 0,-6-2-350 0 0,9-5-2890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2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3799 0 0,'0'0'400'0'0,"8"9"-32"0"0,-1 1 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2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2039 0 0,'0'6'20'0'0,"-1"-1"-1"0"0,0 1 0 0 0,0-1 0 0 0,-1 1 0 0 0,1-1 0 0 0,-1 1 0 0 0,0-1 0 0 0,-5 7 0 0 0,-6 19 408 0 0,2-3 478 0 0,10-25-430 0 0,2 6 3098 0 0,9-16-3345 0 0,0 0-1 0 0,-1 0 0 0 0,0-1 1 0 0,9-11-1 0 0,-8 9 173 0 0,0 0 0 0 0,18-12 1 0 0,-27 21-67 0 0,11-8 884 0 0,0 21-804 0 0,-6-2-95 0 0,-1-1 0 0 0,1 1 1 0 0,-2 0-1 0 0,1 0 0 0 0,-1 0 0 0 0,-1 1 0 0 0,0 0 0 0 0,0-1 0 0 0,1 14 0 0 0,0 5 686 0 0,-4-22-732 0 0,1 1-1 0 0,0-1 1 0 0,1 1-1 0 0,0-1 0 0 0,0 0 1 0 0,3 8-1 0 0,9 16 436 0 0,-9-18-191 0 0,13 22-1 0 0,-6-10 26 0 0,-11-21-422 0 0,1 1 1 0 0,0-1 0 0 0,0 0 0 0 0,0 0-1 0 0,1 0 1 0 0,3 4 0 0 0,17 25 1003 0 0,-22-31-984 0 0,5 2 54 0 0,0 3 13 0 0,-6-7-197 0 0,0 0-1 0 0,0 0 1 0 0,1 0 0 0 0,-1 0-1 0 0,0 0 1 0 0,0 1 0 0 0,0-1-1 0 0,0 0 1 0 0,0 0-1 0 0,0 0 1 0 0,1 0 0 0 0,-1 0-1 0 0,0 0 1 0 0,0 0 0 0 0,0 0-1 0 0,0 0 1 0 0,0 0 0 0 0,0 0-1 0 0,0 1 1 0 0,0-1-1 0 0,1 0 1 0 0,-1 0 0 0 0,0 0-1 0 0,0 0 1 0 0,0 0 0 0 0,0 0-1 0 0,0 1 1 0 0,0-1 0 0 0,0 0-1 0 0,0 0 1 0 0,0 0-1 0 0,0 0 1 0 0,0 0 0 0 0,0 1-1 0 0,0-1 1 0 0,0 0 0 0 0,0 0-1 0 0,0 0 1 0 0,0 0-1 0 0,0 0 1 0 0,0 0 0 0 0,0 1-1 0 0,0-1 1 0 0,0 0 0 0 0,0 0-1 0 0,-1 0 1 0 0,-8 3-157 0 0,-25-3-931 0 0,14 0 585 0 0,-21 6-1489 0 0,-59 16-1 0 0,71-15 1397 0 0,6 0 150 0 0,16-5 396 0 0,1 0 1 0 0,0 0-1 0 0,-1-1 0 0 0,1 0 0 0 0,0 0 0 0 0,-14 0 1 0 0,19-1 544 0 0,1-3-405 0 0,1-1 0 0 0,0 1 0 0 0,-1 0 0 0 0,1 0 0 0 0,0 0 0 0 0,0 0 0 0 0,1 0 0 0 0,-1 0 0 0 0,1 0 0 0 0,-1 0 0 0 0,1 0 0 0 0,0 1 0 0 0,0-1 0 0 0,0 1 0 0 0,1-1 0 0 0,3-2 0 0 0,6-5 435 0 0,0 1 1 0 0,16-10 0 0 0,-19 13-206 0 0,78-46 2658 0 0,-75 45-2378 0 0,22-9 0 0 0,5-2 89 0 0,-35 15-720 0 0,-1-1 1 0 0,1 1-1 0 0,0 0 0 0 0,-1-1 1 0 0,0 0-1 0 0,0 0 1 0 0,0 0-1 0 0,3-6 0 0 0,3-7-1436 0 0,-1 0-3978 0 0,-8 16 5204 0 0,9-19-7507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3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2471 0 0,'2'-1'187'0'0,"18"-6"1495"0"0,-2-2 0 0 0,23-13 0 0 0,-3 2 1160 0 0,-14 8 226 0 0,-22 11-2037 0 0,0 0-573 0 0,1 1-310 0 0,0-1 0 0 0,0 1 0 0 0,0 0 0 0 0,0 0 0 0 0,0 0-1 0 0,0 0 1 0 0,0 1 0 0 0,0-1 0 0 0,0 1 0 0 0,5 1 0 0 0,28 14 1128 0 0,-34-15-1187 0 0,0 0 143 0 0,1 1-143 0 0,0 0 1 0 0,0-1-1 0 0,0 1 0 0 0,0 1 0 0 0,0-1 0 0 0,-1 0 1 0 0,0 1-1 0 0,3 3 0 0 0,1 0 36 0 0,12 14 219 0 0,-2 1-1 0 0,23 35 1 0 0,-13-18 83 0 0,-16-21-245 0 0,0 0 1 0 0,0 0 0 0 0,9 28 0 0 0,15 56 877 0 0,-21-60-405 0 0,-7-1 392 0 0,-6-38 185 0 0,-12-24-1728 0 0,11 20 429 0 0,-5-10-583 0 0,-11-21-1483 0 0,2 13-3993 0 0,1 5-769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3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5295 0 0,'0'0'1459'0'0,"2"2"-456"0"0,13 7 1017 0 0,4 2-468 0 0,-1 1-1 0 0,0 1 1 0 0,16 15-1 0 0,-31-25-1462 0 0,0 1-1 0 0,-1-1 1 0 0,1 1-1 0 0,-1 0 1 0 0,0 0-1 0 0,2 4 1 0 0,4 9 159 0 0,-6-11-190 0 0,0-1-1 0 0,0 1 1 0 0,0-1-1 0 0,-1 1 1 0 0,0 0-1 0 0,0 11 1 0 0,1-1 46 0 0,-2-9-62 0 0,0-1 1 0 0,0 1-1 0 0,-1 0 1 0 0,1-1-1 0 0,-2 1 1 0 0,-2 10-1 0 0,-16 38 222 0 0,-22 45 1232 0 0,41-98-970 0 0,10-15-372 0 0,1-3 177 0 0,0 0 0 0 0,14-34 1 0 0,-6 12 404 0 0,60-109 1763 0 0,-70 132-2803 0 0,1 2 0 0 0,13-18 0 0 0,-9 15-1458 0 0,0 2-3627 0 0,0 1-1617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4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6991 0 0,'0'0'752'0'0,"6"13"-752"0"0,3-3 856 0 0,1 4 1176 0 0,-2-1-584 0 0,6-1-912 0 0,-4-2-3864 0 0,2-1-720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4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2 230 2359 0 0,'-1'-3'6055'0'0,"0"-6"-4944"0"0,1 5-499 0 0,0-1 0 0 0,0 1-1 0 0,1-1 1 0 0,-1 1 0 0 0,1-1 0 0 0,2-8-1 0 0,-2 11-494 0 0,-1 0 1 0 0,1 0-1 0 0,-1 0 0 0 0,0-1 0 0 0,0 1 0 0 0,1 0 1 0 0,-2-3-1 0 0,4-16 727 0 0,20-66 854 0 0,-19 63-1708 0 0,-1-2-5246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9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1 5839 0 0,'-13'12'520'0'0,"-4"1"-416"0"0,-5 2-104 0 0,-2 4 0 0 0,-3 3 2056 0 0,-3 5 392 0 0,0 3 80 0 0,0 2 8 0 0,-1-2-1088 0 0,3-1-216 0 0,6-1-48 0 0,2-1 0 0 0,3-1-648 0 0,2-6-128 0 0,-1-7-24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45 2359 0 0,'2'-2'368'0'0,"41"-28"8432"0"0,-41 28-6862 0 0,-1 2-1850 0 0,0 0 0 0 0,0-1 0 0 0,0 1 0 0 0,0 0 0 0 0,-1-1 0 0 0,1 1 0 0 0,0 0 1 0 0,0-1-1 0 0,0 1 0 0 0,-1-1 0 0 0,1 1 0 0 0,1-2 0 0 0,-1 1 101 0 0,2-1 866 0 0,0 2-687 0 0,0 0-250 0 0,-2 1-58 0 0,0-1-1 0 0,0 0 1 0 0,0 0 0 0 0,0 0 0 0 0,0 0-1 0 0,0 0 1 0 0,0-1 0 0 0,0 1-1 0 0,0 0 1 0 0,0 0 0 0 0,2-1 0 0 0,0 3 40 0 0,0 0-91 0 0,-1 0 0 0 0,1 0 0 0 0,-1 0 0 0 0,0 0 0 0 0,0 1 0 0 0,1-1 0 0 0,-1 1 0 0 0,-1-1 0 0 0,1 1 0 0 0,0 0 0 0 0,-1 0 0 0 0,1 0 0 0 0,-1 0 0 0 0,0 0 0 0 0,0 0 0 0 0,0 0 0 0 0,0 5 0 0 0,0-2 14 0 0,-1 0-1 0 0,0 0 1 0 0,0 0-1 0 0,-1-1 1 0 0,1 1-1 0 0,-1 0 1 0 0,-4 11-1 0 0,-1 9 62 0 0,4-17-66 0 0,-1 1 0 0 0,0-1 1 0 0,0 0-1 0 0,-7 12 0 0 0,-7 17-21 0 0,12-25 1 0 0,0 0 0 0 0,-8 13 0 0 0,-27 39 212 0 0,39-63-544 0 0,-6 12 3586 0 0,13-18-2574 0 0,63-58 1681 0 0,-46 43-1751 0 0,-1-1 0 0 0,-1-1 1 0 0,26-33-1 0 0,-41 45-528 0 0,1-4 13 0 0,-6 11-78 0 0,7-6-529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5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2039 0 0,'1'3'154'0'0,"15"24"2"0"0,-11-18 580 0 0,1 1 1 0 0,-1-1 0 0 0,-1 1 0 0 0,6 18 0 0 0,5 17 1666 0 0,-10-31-1089 0 0,7 28-1 0 0,-4 4 1218 0 0,-1 0-1 0 0,0 91 0 0 0,-5-44-97 0 0,2-67-1458 0 0,-3-24-761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1 526 3711 0 0,'2'1'284'0'0,"8"2"137"0"0,-1-1-1 0 0,15 2 1 0 0,-6-2 3495 0 0,35-1 0 0 0,19-9 4191 0 0,-29 0-6356 0 0,-30 5-1178 0 0,0-1-1 0 0,17-7 0 0 0,-28 10-893 0 0,0 0-147 0 0,3-5-117 0 0</inkml:trace>
  <inkml:trace contextRef="#ctx0" brushRef="#br0" timeOffset="1">154 1 4543 0 0,'1'3'354'0'0,"3"8"48"0"0,-1 0 0 0 0,-1 0 0 0 0,1 0 0 0 0,-2 0 0 0 0,2 18 0 0 0,-4 61 5705 0 0,0-59-4901 0 0,-11 109 4785 0 0,12-140-5975 0 0,0 1 0 0 0,0-1 0 0 0,0 0 0 0 0,0 1 1 0 0,0-1-1 0 0,-1 0 0 0 0,1 1 0 0 0,0-1 1 0 0,0 0-1 0 0,0 1 0 0 0,0-1 0 0 0,0 0 1 0 0,0 1-1 0 0,0-1 0 0 0,1 1 0 0 0,-1-1 1 0 0,0 0-1 0 0,0 1 0 0 0,0-1 0 0 0,0 0 1 0 0,0 1-1 0 0,0-1 0 0 0,1 0 0 0 0,-1 1 0 0 0,0-1 1 0 0,0 0-1 0 0,0 0 0 0 0,1 1 0 0 0,-1-1 1 0 0,0 0-1 0 0,0 0 0 0 0,1 1 0 0 0,-1-1 1 0 0,1 0-1 0 0,0 0-107 0 0,-1-1 1 0 0,1 1-1 0 0,0 0 0 0 0,0-1 1 0 0,-1 1-1 0 0,1-1 1 0 0,0 1-1 0 0,-1-1 1 0 0,1 0-1 0 0,0 1 0 0 0,-1-1 1 0 0,2-1-1 0 0,16-28-3043 0 0,-10 9-1244 0 0,1 0-1034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5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3079 0 0,'0'0'4787'0'0,"3"1"-3223"0"0,0-1-1448 0 0,16 1 7839 0 0,-11-1-7254 0 0,-2 0-5690 0 0</inkml:trace>
  <inkml:trace contextRef="#ctx0" brushRef="#br0" timeOffset="0.92">0 36 2991 0 0,'2'0'220'0'0,"3"1"636"0"0,0 0 0 0 0,0 0 0 0 0,0 1 0 0 0,0 0 0 0 0,0 0 0 0 0,-1 0 0 0 0,7 4 0 0 0,-9-5 131 0 0,-1 0-720 0 0,0 0 0 0 0,0-1 0 0 0,0 1-1 0 0,0 0 1 0 0,0 0 0 0 0,0 0 0 0 0,0 0 0 0 0,-1 0 0 0 0,1 0 0 0 0,0 0-1 0 0,0 2 1 0 0,5 4-3838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6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2991 0 0,'-4'51'308'0'0,"3"-35"934"0"0,0-1 0 0 0,1 22 0 0 0,3-25 5003 0 0,2-8-2473 0 0,-3-3-4599 0 0,0 0 1553 0 0,1-2-180 0 0,4-3-284 0 0,1 1-13 0 0,-1 0 1 0 0,1-1-1 0 0,-1 0 1 0 0,0-1-1 0 0,7-5 1 0 0,28-26 1367 0 0,-30 26-1019 0 0,-10 9-41 0 0,-6 5-726 0 0,2-3-394 0 0,-10 7-2434 0 0,-1 2 811 0 0,5-3-3818 0 0,1-2 1592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4607 0 0,'51'-56'1028'0'0,"12"-12"7694"0"0,-48 57-6368 0 0,-14 13-1060 0 0,-6 6-1632 0 0,-3 4-590 0 0,-9 13-4772 0 0,8-13 916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0 316 4255 0 0,'0'0'332'0'0,"2"2"-220"0"0,6 2 36 0 0,-6-3 556 0 0,-2-1-662 0 0,0 0 0 0 0,0 0-1 0 0,1 0 1 0 0,-1 0-1 0 0,0 0 1 0 0,0 0-1 0 0,1 0 1 0 0,-1 0-1 0 0,0 0 1 0 0,0 0-1 0 0,0 0 1 0 0,1 0 0 0 0,-1 0-1 0 0,0 0 1 0 0,0 0-1 0 0,0 0 1 0 0,1 0-1 0 0,-1 0 1 0 0,0 1-1 0 0,0-1 1 0 0,0 0 0 0 0,0 0-1 0 0,1 0 1 0 0,-1 0-1 0 0,0 0 1 0 0,0 1-1 0 0,0-1 1 0 0,0 0-1 0 0,0 0 1 0 0,1 1 0 0 0,-1-1 104 0 0,0 0 0 0 0,1 1 0 0 0,-1-1 0 0 0,0 0 0 0 0,0 0 0 0 0,1 1 0 0 0,-1-1 0 0 0,1 0 0 0 0,-1 0 0 0 0,0 1 0 0 0,1-1 0 0 0,-1 0 0 0 0,0 0 0 0 0,1 0 0 0 0,-1 0 0 0 0,1 0 0 0 0,-1 1 0 0 0,1-1 0 0 0,-1 0 0 0 0,0 0 0 0 0,1 0 0 0 0,0 0 0 0 0,0-1-9 0 0,0 0 0 0 0,0 1 0 0 0,0-1-1 0 0,0 0 1 0 0,0 0 0 0 0,0 1 0 0 0,0-1 0 0 0,0 0 0 0 0,0 0 0 0 0,0 0 0 0 0,0 0-1 0 0,-1 0 1 0 0,1 0 0 0 0,0-1 0 0 0,-1 1 0 0 0,1 0 0 0 0,-1 0 0 0 0,1 0-1 0 0,-1-1 1 0 0,0 1 0 0 0,1 0 0 0 0,-1 0 0 0 0,0-1 0 0 0,0 1 0 0 0,0-2 0 0 0,2-42-225 0 0,-2 36 386 0 0,0-7-240 0 0,1 0 0 0 0,0 0 0 0 0,7-28 0 0 0,-5 34-37 0 0,0 1 0 0 0,0 0 0 0 0,1 0 0 0 0,0 0 0 0 0,1 0 0 0 0,0 0 0 0 0,8-11 0 0 0,-9 17 120 0 0,-1-1-1 0 0,1 1 1 0 0,0-1 0 0 0,0 1-1 0 0,0 0 1 0 0,9-4-1 0 0,32-14 1523 0 0,-28 14-1220 0 0,24-8 1887 0 0,-39 14-2066 0 0,4 4 162 0 0,-6-3-407 0 0,1 1 1 0 0,0-1 0 0 0,-1 0-1 0 0,1 0 1 0 0,0 1-1 0 0,-1-1 1 0 0,1 0-1 0 0,0 1 1 0 0,-1-1 0 0 0,1 1-1 0 0,-1-1 1 0 0,1 1-1 0 0,0-1 1 0 0,-1 1 0 0 0,1-1-1 0 0,-1 1 1 0 0,0-1-1 0 0,1 1 1 0 0,0 0 0 0 0,0 8 75 0 0,1-1 1 0 0,-2 0 0 0 0,1 1 0 0 0,-1-1 0 0 0,0 0-1 0 0,-2 14 1 0 0,-14 52 337 0 0,6-27-123 0 0,9-41-297 0 0,1-4-15 0 0,0 0 1 0 0,0 0-1 0 0,-1 0 0 0 0,0-1 0 0 0,1 1 1 0 0,-1 0-1 0 0,0 0 0 0 0,0 0 0 0 0,1 0 0 0 0,-2-1 1 0 0,0 3-1 0 0,-3 3-495 0 0,1-10-1680 0 0,0-14-3676 0 0,3 14 4949 0 0,-1-12-4652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7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5959 0 0,'16'22'48'0'0,"87"134"7483"0"0,-76-113-5547 0 0,-19-31-1344 0 0,0 0 1 0 0,-1 0-1 0 0,6 15 0 0 0,-3-5 729 0 0,18 32 0 0 0,-10-22-166 0 0,-17-30-964 0 0,7 1-1945 0 0,-6-8-1498 0 0,-2 4 3226 0 0</inkml:trace>
  <inkml:trace contextRef="#ctx0" brushRef="#br0" timeOffset="1">106 155 3599 0 0,'-9'18'470'0'0,"-13"38"-1"0"0,8-19 1375 0 0,-46 108 8032 0 0,59-143-8657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7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0 448 3679 0 0,'3'0'284'0'0,"39"-1"-286"0"0,-3 0 8426 0 0,50 6 1 0 0,-85-5-8289 0 0,0 0 0 0 0,0-1 0 0 0,1 1 0 0 0,-1-1 0 0 0,0 1 0 0 0,0-1 0 0 0,0-1 0 0 0,0 1 1 0 0,0 0-1 0 0,0-1 0 0 0,0 0 0 0 0,0 0 0 0 0,-1 0 0 0 0,1-1 0 0 0,-1 1 0 0 0,4-4 0 0 0,-5 4-341 0 0,0-1 0 0 0,0 0 0 0 0,0 0 0 0 0,-1-1 1 0 0,1 1-1 0 0,-1 0 0 0 0,0 0 0 0 0,0-1 0 0 0,0 1 0 0 0,0-1 0 0 0,0 1 0 0 0,-1-6 0 0 0,2 0-721 0 0,2-45-7108 0 0,-1 37 3038 0 0</inkml:trace>
  <inkml:trace contextRef="#ctx0" brushRef="#br0" timeOffset="1">187 197 4975 0 0,'1'-2'388'0'0,"26"-49"683"0"0,-14 29 576 0 0,-10 15-1048 0 0,1 1-1 0 0,0 0 1 0 0,0 0-1 0 0,6-6 1 0 0,55-48 5815 0 0,-56 54-5577 0 0,-8 4-371 0 0,1 1-67 0 0,4-3 11 0 0,1 1 1 0 0,-1 1-1 0 0,12-4 0 0 0,-16 5 664 0 0,9 12-764 0 0,-6-6-192 0 0,-1 1-1 0 0,0 0 0 0 0,-1 0 1 0 0,1 0-1 0 0,-1 1 0 0 0,0-1 1 0 0,-1 1-1 0 0,0-1 0 0 0,2 8 1 0 0,4 11 311 0 0,-6-19-298 0 0,-1 0 0 0 0,0 1 1 0 0,0-1-1 0 0,0 0 1 0 0,-1 10-1 0 0,3 21 453 0 0,19 100 1641 0 0,-22-135-1878 0 0,-9-12-2797 0 0,-9-19-1310 0 0,8 13-1715 0 0,-2-1-1475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7079 0 0,'0'0'548'0'0,"1"2"-357"0"0,5 15 1412 0 0,-2 1 0 0 0,0-1-1 0 0,0 1 1 0 0,0 26 0 0 0,-1 78 2765 0 0,-4-88-3594 0 0,0-7-29 0 0,0-19-473 0 0,0-1 1 0 0,1 0 0 0 0,0 0 0 0 0,1 0-1 0 0,1 11 1 0 0,-13-65-4187 0 0,2 8-3529 0 0,6 22 2228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0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4487 0 0,'3'-1'347'0'0,"69"-27"1380"0"0,-39 17 1478 0 0,-25 8-1942 0 0,1-1 0 0 0,0 2 0 0 0,0-1-1 0 0,0 1 1 0 0,11-1 0 0 0,1 3 603 0 0,-8-1-388 0 0,0 1 1 0 0,24-6-1 0 0,-36 6-1489 0 0,-1 0-1 0 0,1 0 1 0 0,-1-1-1 0 0,1 1 1 0 0,0-1-1 0 0,-1 1 1 0 0,1 0-1 0 0,-1-1 1 0 0,1 1-1 0 0,-1-1 1 0 0,0 1-1 0 0,1-1 1 0 0,-1 1-1 0 0,1-1 1 0 0,-1 0-1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8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0,'0'0'1150'0'0,"2"1"-304"0"0,12 14 2863 0 0,27 20 0 0 0,-39-34-3510 0 0,0 1 1 0 0,0 0 0 0 0,0 0 0 0 0,0 0 0 0 0,0 0-1 0 0,0 0 1 0 0,-1 0 0 0 0,2 3 0 0 0,7 8 364 0 0,0-2-36 0 0,-1 0-1 0 0,0 0 1 0 0,-1 1-1 0 0,0 1 1 0 0,-1-1-1 0 0,0 1 1 0 0,10 27-1 0 0,-16-34-410 0 0,1 0 1 0 0,-1 0-1 0 0,0 0 0 0 0,-1 0 0 0 0,0 9 1 0 0,1 7 188 0 0,0-14-224 0 0,-1-1 1 0 0,0 0 0 0 0,-1 0-1 0 0,0 0 1 0 0,0 0 0 0 0,0 0-1 0 0,-1 0 1 0 0,0 0 0 0 0,-1 0-1 0 0,1 0 1 0 0,-1-1 0 0 0,-7 11-1 0 0,9-15-56 0 0,0 0-1 0 0,-1 0 1 0 0,0 0 0 0 0,1-1-1 0 0,-1 1 1 0 0,0-1-1 0 0,0 1 1 0 0,0-1 0 0 0,0 0-1 0 0,0 0 1 0 0,0 0-1 0 0,0 0 1 0 0,0 0 0 0 0,-3 1-1 0 0,4-2 384 0 0,3-2-217 0 0,9-6 65 0 0,0 1 0 0 0,0 0 0 0 0,1 1 0 0 0,20-8 0 0 0,58-16 1385 0 0,-22 8-726 0 0,-24 7-219 0 0,-1-3 0 0 0,0-2-1 0 0,-1-1 1 0 0,42-29 0 0 0,-72 42-674 0 0,1-1 21 0 0,-1 1-1 0 0,0-2 1 0 0,0 1-1 0 0,-1-2 1 0 0,17-19-1 0 0,-27 29-775 0 0,5-11-1061 0 0,3-4-958 0 0,0-7-5776 0 0,-7 17 6374 0 0,4-8-4111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8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6559 0 0,'0'0'507'0'0,"3"1"-330"0"0,7 5 623 0 0,-1 1-1 0 0,1 0 0 0 0,-1 0 1 0 0,-1 0-1 0 0,1 1 0 0 0,-1 1 1 0 0,-1-1-1 0 0,1 1 0 0 0,-1 1 1 0 0,7 12-1 0 0,2 8 1270 0 0,-1 1-1 0 0,13 38 1 0 0,-28-66-1807 0 0,0-3-260 0 0,0 0 0 0 0,0 1-1 0 0,0-1 1 0 0,0 0-1 0 0,0 0 1 0 0,1 1-1 0 0,-1-1 1 0 0,0 0-1 0 0,0 1 1 0 0,0-1-1 0 0,0 0 1 0 0,0 1-1 0 0,0-1 1 0 0,0 0-1 0 0,1 0 1 0 0,-1 1-1 0 0,0-1 1 0 0,0 0-1 0 0,0 0 1 0 0,1 1 0 0 0,-1-1-1 0 0,0 0 1 0 0,0 0-1 0 0,1 0 1 0 0,-1 0-1 0 0,0 1 1 0 0,1-1-1 0 0,-1 0 1 0 0,0 0-1 0 0,0 0 1 0 0,1 0-1 0 0,-1 0 1 0 0,0 0-1 0 0,1 0 1 0 0,-1 0-1 0 0,0 0 1 0 0,1 0-1 0 0,-1 0 1 0 0,0 0 0 0 0,1 0-1 0 0,-1 0 1 0 0,0 0-1 0 0,0 0 1 0 0,1 0-1 0 0,-1 0 1 0 0,0 0-1 0 0,1 0 1 0 0,-1 0-1 0 0,1-1 1 0 0,0 1-116 0 0,0-1 0 0 0,0 1 0 0 0,0-1 0 0 0,0 1-1 0 0,0-1 1 0 0,-1 1 0 0 0,1-1 0 0 0,0 0 0 0 0,0 0 0 0 0,0 1 0 0 0,0-1 0 0 0,-1 0 0 0 0,1 0 0 0 0,0 0 0 0 0,-1 0 0 0 0,1-2 0 0 0,1-3-646 0 0,0 0-1 0 0,0-1 1 0 0,-1 1 0 0 0,0 0-1 0 0,-1-1 1 0 0,1 0 0 0 0,-2-7-1 0 0,1 10-302 0 0,-1-1-1 0 0,1 0 1 0 0,-1 0 0 0 0,-1 0-1 0 0,1 1 1 0 0,-3-7-1 0 0,-2 1-2068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84 103 2071 0 0,'-2'0'86'0'0,"0"0"0"0"0,1 0 0 0 0,-1 0 0 0 0,0 0 0 0 0,0-1 0 0 0,1 1 0 0 0,-1 0 0 0 0,0-1 0 0 0,0 1 0 0 0,1-1 0 0 0,-4-1 0 0 0,5 2 9 0 0,0-1 0 0 0,-1 1 0 0 0,1 0 0 0 0,0-1 0 0 0,-1 1 0 0 0,1 0 0 0 0,0-1 0 0 0,0 1 0 0 0,0 0 0 0 0,-1-1 0 0 0,1 1-1 0 0,0 0 1 0 0,0-1 0 0 0,0 1 0 0 0,0-1 0 0 0,0 1 0 0 0,0 0 0 0 0,0-1 0 0 0,-1 1 0 0 0,1-1 0 0 0,0 1 0 0 0,0-1 0 0 0,1 1 0 0 0,-1 0-1 0 0,0-1 1 0 0,0 1 0 0 0,0-1 0 0 0,0 1 0 0 0,0-1 0 0 0,2-2 409 0 0,0-1 1 0 0,0 1-1 0 0,1 0 0 0 0,-1 0 0 0 0,0 0 1 0 0,7-5-1 0 0,-8 7-586 0 0,6-5 914 0 0,0 0-1 0 0,0 1 1 0 0,1 0-1 0 0,0 1 1 0 0,13-6-1 0 0,2-2 691 0 0,-4 4 5 0 0,-17 8-890 0 0,16-2 1090 0 0,-16 2-1227 0 0,-1 1-361 0 0,1 0 0 0 0,-1 0 0 0 0,0 0 0 0 0,1 0 0 0 0,-1 1 0 0 0,0-1 0 0 0,0 0 0 0 0,0 1 0 0 0,0-1 0 0 0,0 1-1 0 0,1 2 2 0 0,-2 5-5 0 0,0 0 0 0 0,0 0 1 0 0,-1-1-1 0 0,0 1 0 0 0,-1 0 1 0 0,0 0-1 0 0,-4 10 0 0 0,-3 6 191 0 0,-16 29-1 0 0,22-47-284 0 0,-1-1 1 0 0,0 1-1 0 0,-7 8 0 0 0,0-1-29 0 0,7-5-28 0 0,3-8-75 0 0,2-2-185 0 0,15-17 55 0 0,-12 15 198 0 0,13-14 26 0 0,-14 13 24 0 0,-3 3-16 0 0,0 0 1 0 0,1 1 0 0 0,-1-1 0 0 0,1 0 0 0 0,0 0 0 0 0,-1 0 0 0 0,1 1-1 0 0,0-1 1 0 0,-1 0 0 0 0,1 0 0 0 0,0 1 0 0 0,0-1 0 0 0,0 1 0 0 0,0-1-1 0 0,-1 1 1 0 0,3-1 0 0 0,-3 14 85 0 0,-9 27-30 0 0,6-22-68 0 0,0-14 0 0 0,-8 14 14 0 0,12-16 4 0 0,2-3 0 0 0,23-18 2 0 0,-18 12-19 0 0,23-18 0 0 0,-6 7 0 0 0,-13 16 0 0 0,-11 2 6 0 0,0 0 0 0 0,0 0 0 0 0,0 1 1 0 0,-1-1-1 0 0,1 0 0 0 0,0 1 0 0 0,0-1 0 0 0,0 1 0 0 0,-1-1 0 0 0,1 1 0 0 0,0 0 0 0 0,0-1 0 0 0,-1 1 0 0 0,1 0 1 0 0,-1-1-1 0 0,1 1 0 0 0,-1 0 0 0 0,1 0 0 0 0,-1-1 0 0 0,1 1 0 0 0,-1 0 0 0 0,0 0 0 0 0,1 0 0 0 0,-1 0 1 0 0,0 0-1 0 0,0-1 0 0 0,1 1 0 0 0,-1 0 0 0 0,0 0 0 0 0,0 0 0 0 0,0 0 0 0 0,0 0 0 0 0,0 0 0 0 0,-1 0 0 0 0,1 0 1 0 0,0 0-1 0 0,0 0 0 0 0,-1-1 0 0 0,1 1 0 0 0,0 0 0 0 0,-1 1 0 0 0,-1 2 31 0 0,0 1-1 0 0,0-1 1 0 0,0 1-1 0 0,0-1 1 0 0,-1 0 0 0 0,-5 7-1 0 0,6-9-36 0 0,-24 28 88 0 0,-1-2 0 0 0,-37 31 0 0 0,-33 13 36 0 0,87-65-41 0 0,-19 11-1 0 0,28-17-67 0 0,-1 0 57 0 0,0 0-12 0 0,12-5-48 0 0,9-6-1 0 0,1-4 118 0 0,37-19 1 0 0,-6 4 336 0 0,-15 7 156 0 0,-1-2 0 0 0,0-1 0 0 0,51-50 0 0 0,-58 42-2 0 0,-20 23-441 0 0,0 1 0 0 0,0 0-1 0 0,14-12 1 0 0,2 3 157 0 0,-22 17-183 0 0,-2-3 288 0 0,0-4-1233 0 0,0 8 765 0 0,0 0 1 0 0,0 0-1 0 0,0 0 1 0 0,-1 0 0 0 0,1 0-1 0 0,0 0 1 0 0,0 0-1 0 0,0 0 1 0 0,0 0 0 0 0,0 0-1 0 0,0 0 1 0 0,0-1-1 0 0,0 1 1 0 0,0 0 0 0 0,0 0-1 0 0,0 0 1 0 0,0 0-1 0 0,0 0 1 0 0,-1 0 0 0 0,1 0-1 0 0,0 0 1 0 0,0 0-1 0 0,0 0 1 0 0,0 0 0 0 0,0 0-1 0 0,0 0 1 0 0,0 0-1 0 0,0 0 1 0 0,0 0 0 0 0,-1 0-1 0 0,1 0 1 0 0,0 0-1 0 0,0 0 1 0 0,0 0 0 0 0,0 0-1 0 0,0 0 1 0 0,0 0-1 0 0,0 0 1 0 0,0 1 0 0 0,0-1-1 0 0,0 0 1 0 0,0 0-1 0 0,-1 0 1 0 0,1 0 0 0 0,0 0-1 0 0,0 0 1 0 0,0 0-1 0 0,0 0 1 0 0,0 0 0 0 0,0 0-1 0 0,0 0 1 0 0,0 0-1 0 0,0 0 1 0 0,0 1 0 0 0,0-1-1 0 0,0 0 1 0 0,0 0-1 0 0,-1 1-674 0 0,-1 1-110 0 0,-16 19-2495 0 0,-22 19 0 0 0,0 1-2137 0 0,37-38 5248 0 0,0 1 0 0 0,0 0 0 0 0,0 0 0 0 0,1 0 0 0 0,0 0 1 0 0,-1 1-1 0 0,2-1 0 0 0,-1 0 0 0 0,0 1 0 0 0,1 0 1 0 0,0-1-1 0 0,0 1 0 0 0,1 0 0 0 0,-1-1 0 0 0,1 1 0 0 0,0 0 1 0 0,0 6-1 0 0,3 7 1105 0 0,0 0 0 0 0,1-1 0 0 0,8 24 0 0 0,3 10 1162 0 0,7 25 444 0 0,-22-74-1903 0 0,2-5-1885 0 0,15-30-4498 0 0,-7 13 240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09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6911 0 0,'6'5'196'0'0,"0"0"0"0"0,0 0 0 0 0,0 1-1 0 0,-1 0 1 0 0,7 8 0 0 0,20 35 3616 0 0,26 55 3057 0 0,13 59-2106 0 0,-47-103-3279 0 0,2 7-300 0 0,-18-43-951 0 0,1 0 1 0 0,1 0-1 0 0,1-1 0 0 0,1 0 0 0 0,16 20 1 0 0,-25-39-229 0 0,0 0 0 0 0,0 0 0 0 0,1-1 1 0 0,0 1-1 0 0,-1-1 0 0 0,1 0 0 0 0,1 0 0 0 0,6 4 0 0 0,-8-6-327 0 0,0 0-1 0 0,0 0 0 0 0,0 0 0 0 0,1 0 0 0 0,5 1 0 0 0,-6-2-638 0 0,0 0 0 0 0,0 0 1 0 0,0 0-1 0 0,0-1 0 0 0,0 1 1 0 0,6-2-1 0 0,9-6-7206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59.4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0,'1'2'220'0'0,"3"10"519"0"0,0 1 0 0 0,-1-1 0 0 0,1 16 0 0 0,0-6 265 0 0,4 57 2754 0 0,-5-50-1124 0 0,0 58 1 0 0,0 5 1222 0 0,0-27-2058 0 0,-2-41-1186 0 0,4 30-1 0 0,-5-32-367 0 0,0-19-193 0 0,-1 0-1 0 0,1 0 1 0 0,0 0 0 0 0,1 0 0 0 0,0 5 0 0 0,-1-7-160 0 0,6-20-6682 0 0,-2 4-404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0:59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3767 0 0,'0'0'291'0'0,"11"5"1093"0"0,1-3-430 0 0,0-2 0 0 0,1 1 0 0 0,-1-2 0 0 0,0 1 0 0 0,15-4 0 0 0,-14 2-586 0 0,1-1 0 0 0,0-1 0 0 0,-1 0 1 0 0,0-1-1 0 0,0 0 0 0 0,0-1 0 0 0,19-12 0 0 0,91-62 992 0 0,-122 80-1341 0 0,0 0-1 0 0,0 0 0 0 0,0 0 1 0 0,-1 0-1 0 0,1 1 1 0 0,0-1-1 0 0,0 0 0 0 0,0 0 1 0 0,-1 1-1 0 0,1-1 0 0 0,0 0 1 0 0,0 1-1 0 0,-1-1 1 0 0,1 1-1 0 0,0-1 0 0 0,-1 1 1 0 0,1-1-1 0 0,0 1 0 0 0,0 1 1 0 0,2 0 69 0 0,-1 1-35 0 0,1 0 1 0 0,-1 0-1 0 0,0 0 0 0 0,0 1 0 0 0,0-1 0 0 0,-1 1 0 0 0,1 0 0 0 0,-1-1 0 0 0,0 1 0 0 0,2 5 1 0 0,1 5 81 0 0,-1-5-67 0 0,3 7 24 0 0,-1 0 0 0 0,3 17 0 0 0,19 84 1456 0 0,5 23 452 0 0,-14 41 3012 0 0,-17-170-4781 0 0,1-1 0 0 0,-1 0-1 0 0,5 12 1 0 0,0-2-8904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0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6647 0 0,'0'0'514'0'0,"1"-1"-336"0"0,10-7 978 0 0,1 0 0 0 0,0 1-1 0 0,0 0 1 0 0,0 1 0 0 0,1 0 0 0 0,0 1-1 0 0,0 1 1 0 0,19-4 0 0 0,40-7 625 0 0,-70 15-2016 0 0,0-1-300 0 0,-1 1 1 0 0,1-1-1 0 0,-1 1 0 0 0,1 0 0 0 0,0 0 0 0 0,-1 0 1 0 0,1 0-1 0 0,0 0 0 0 0,3 1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0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5671 0 0,'0'0'436'0'0,"1"-1"-288"0"0,12-8 345 0 0,-12 8-378 0 0,0 0-1 0 0,-1 0 1 0 0,1 1-1 0 0,0-1 1 0 0,0 0-1 0 0,0 0 1 0 0,1 1-1 0 0,-1-1 1 0 0,0 0-1 0 0,0 1 0 0 0,0-1 1 0 0,0 1-1 0 0,1 0 1 0 0,-1-1-1 0 0,0 1 1 0 0,0 0-1 0 0,2 0 1 0 0,0 0 187 0 0,0 0 1 0 0,0 0-1 0 0,0 0 0 0 0,0 0 1 0 0,0 0-1 0 0,0-1 1 0 0,0 1-1 0 0,0-1 0 0 0,0 0 1 0 0,0 0-1 0 0,0 0 1 0 0,0 0-1 0 0,-1-1 0 0 0,1 1 1 0 0,4-3-1 0 0,-1 0 276 0 0,0 0 0 0 0,0 1-1 0 0,13-5 1 0 0,-6 3-202 0 0,-1 0-117 0 0,-6 2-340 0 0,0 1 0 0 0,0-1 0 0 0,0 0 0 0 0,5-4 1 0 0,-1 1-3823 0 0,-1 3-1376 0 0</inkml:trace>
  <inkml:trace contextRef="#ctx0" brushRef="#br0" timeOffset="1">63 0 5295 0 0,'0'0'472'0'0,"3"15"-376"0"0,2 5-96 0 0,-1 2 0 0 0,-1 2 1240 0 0,0 1 232 0 0,-1 0 40 0 0,1 6 16 0 0,-1 1-544 0 0,-2-6-112 0 0,4-4-16 0 0,2-1-8 0 0,1-3-592 0 0,0-5-112 0 0,-1-4-24 0 0,6-4-4288 0 0,0-2-856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9759 0 0,'0'0'1040'0'0,"11"0"-1040"0"0,-1-1 1280 0 0,0-3 224 0 0,2 3 48 0 0,0 1 624 0 0,0-2-1744 0 0,1-3-40 0 0,-1 0-8 0 0,0 0-496 0 0,-2 1-8 0 0,0 3-4776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1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2071 0 0,'2'-1'6266'0'0,"11"-1"-3158"0"0,-1-1 1 0 0,21-8 0 0 0,6-5 223 0 0,24-18-130 0 0,-18 9-2001 0 0,-31 19-1062 0 0,0-2 0 0 0,0 0-1 0 0,-1-1 1 0 0,0 0 0 0 0,17-16 0 0 0,-19 16-481 0 0,-9 8-119 0 0,0-1-1 0 0,0 1 1 0 0,0-1 0 0 0,-1 1-1 0 0,1-1 1 0 0,-1 0-1 0 0,1 0 1 0 0,1-2-1 0 0</inkml:trace>
  <inkml:trace contextRef="#ctx0" brushRef="#br0" timeOffset="1">182 1 2759 0 0,'47'152'6359'0'0,"-30"-111"-3470"0"0,-14-34-1997 0 0,1 0 1 0 0,-1 1 0 0 0,-1-1 0 0 0,4 14 0 0 0,-6 9 2330 0 0,0-27-3185 0 0,0-1 131 0 0,1 0 0 0 0,-1 0 0 0 0,0 0 0 0 0,0 1 0 0 0,0-1 1 0 0,0 0-1 0 0,-1 3 0 0 0,1-5-82 0 0,-1 1 0 0 0,1-1 1 0 0,0 1-1 0 0,-1-1 0 0 0,1 1 0 0 0,0 0 1 0 0,-1-1-1 0 0,1 1 0 0 0,-1-1 1 0 0,1 0-1 0 0,-1 1 0 0 0,1-1 0 0 0,-1 1 1 0 0,1-1-1 0 0,-1 0 0 0 0,0 1 0 0 0,1-1 1 0 0,-1 0-1 0 0,1 0 0 0 0,-1 1 1 0 0,0-1-1 0 0,1 0 0 0 0,-1 0 0 0 0,0 0 1 0 0,1 0-1 0 0,-1 0 0 0 0,-1 0 0 0 0,0 1-3 0 0,-1 0-1 0 0,1-1 1 0 0,0 1-1 0 0,-1 0 0 0 0,1 0 1 0 0,0 1-1 0 0,0-1 1 0 0,0 0-1 0 0,-1 1 0 0 0,-2 3 1 0 0,2-3 21 0 0,0 1 1 0 0,0-1-1 0 0,-1 0 1 0 0,1 0 0 0 0,-6 3-1 0 0,-20 10 535 0 0,25-13-542 0 0,-1 1-1 0 0,1-1 1 0 0,-1 0-1 0 0,-7 3 1 0 0,10-5-85 0 0,0 1 1 0 0,0-1-1 0 0,0 0 1 0 0,-1 0-1 0 0,1 0 1 0 0,0 0-1 0 0,0 0 1 0 0,0 0-1 0 0,0 0 1 0 0,0-1 0 0 0,0 1-1 0 0,0-1 1 0 0,0 0-1 0 0,0 1 1 0 0,-2-2-1 0 0,3 1-131 0 0,-4-1 189 0 0,1 0-1 0 0,-1-1 1 0 0,1 1-1 0 0,0-1 0 0 0,-5-5 1 0 0,0-5-1608 0 0,5-8-4792 0 0,4 5-1774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0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3311 0 0,'5'11'214'0'0,"1"0"0"0"0,-1 0 0 0 0,0 1 1 0 0,-1 0-1 0 0,-1 0 0 0 0,0 0 0 0 0,2 18 0 0 0,-3-19 303 0 0,29 117 3268 0 0,-4-22-837 0 0,-9 2 1135 0 0,9 217 1 0 0,-12-195-2354 0 0,-5-59-737 0 0,-10-69-702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4255 0 0,'-10'5'332'0'0,"-1"4"-183"0"0,10-3-45 0 0,1-4 41 0 0,-10 28 3611 0 0,-11 12 1573 0 0,14-30-4226 0 0,-2 12 4241 0 0,10-25-5135 0 0,4 0-195 0 0,0-1 1 0 0,0-1-1 0 0,0 1 0 0 0,-1-1 1 0 0,9-6-1 0 0,8-4-127 0 0,107-62-607 0 0,-126 73 714 0 0,0 1 0 0 0,0-1 0 0 0,0 1 0 0 0,0 0 0 0 0,0 0 0 0 0,1 0 0 0 0,-1 0 0 0 0,0 0 0 0 0,6 0 0 0 0,-8 1 8 0 0,1 0-1 0 0,-1 0 0 0 0,1 0 1 0 0,-1 0-1 0 0,1 0 0 0 0,-1 0 1 0 0,1 0-1 0 0,0 0 1 0 0,-1 1-1 0 0,1-1 0 0 0,-1 0 1 0 0,0 0-1 0 0,1 1 0 0 0,-1-1 1 0 0,1 0-1 0 0,-1 0 0 0 0,1 1 1 0 0,-1-1-1 0 0,0 1 1 0 0,1-1-1 0 0,-1 0 0 0 0,0 1 1 0 0,1-1-1 0 0,-1 1 0 0 0,0-1 1 0 0,1 1-1 0 0,-1-1 1 0 0,0 1-1 0 0,0-1 0 0 0,0 1 1 0 0,1-1-1 0 0,-1 1 0 0 0,0-1 1 0 0,0 1-1 0 0,0-1 0 0 0,0 1 1 0 0,0-1-1 0 0,0 1 1 0 0,0 0-1 0 0,0 0 4 0 0,0 4 55 0 0,0 0 0 0 0,-1 0 0 0 0,1 1 0 0 0,-1-1 0 0 0,0 0-1 0 0,0 0 1 0 0,-1 0 0 0 0,1 0 0 0 0,-1 0 0 0 0,0 0 0 0 0,-4 5 0 0 0,-3 11 96 0 0,5-11-29 0 0,-1 0 0 0 0,0-1 0 0 0,-1 1 1 0 0,-13 16-1 0 0,-32 32 755 0 0,39-47-714 0 0,-53 50 883 0 0,62-59-1278 0 0,-6 7 1674 0 0,9-8-383 0 0,8-3-772 0 0,23-11 160 0 0,43-24 0 0 0,-57 27-403 0 0,-5 2 44 0 0,1 2 0 0 0,-1 0 0 0 0,16-5 0 0 0,-23 9-75 0 0,0 1 0 0 0,-1 0 0 0 0,1 0 0 0 0,0 1 0 0 0,0-1 0 0 0,0 1 0 0 0,0 0 0 0 0,-1 1 0 0 0,1-1-1 0 0,0 1 1 0 0,0 0 0 0 0,0 0 0 0 0,4 2 0 0 0,-2-1 17 0 0,-1 1 1 0 0,0 0-1 0 0,0 1 0 0 0,0-1 0 0 0,0 1 0 0 0,0 0 1 0 0,-1 1-1 0 0,0-1 0 0 0,0 1 0 0 0,0 0 0 0 0,0 0 1 0 0,-1 1-1 0 0,0-1 0 0 0,0 1 0 0 0,-1 0 1 0 0,1 0-1 0 0,-1 0 0 0 0,-1 1 0 0 0,1-1 0 0 0,-1 1 1 0 0,0-1-1 0 0,1 9 0 0 0,-1-3 37 0 0,0 1 0 0 0,-1 0 0 0 0,-1 0-1 0 0,0-1 1 0 0,0 1 0 0 0,-1 0 0 0 0,-1-1 0 0 0,0 1 0 0 0,-1 0-1 0 0,0-1 1 0 0,-6 14 0 0 0,8-25 32 0 0,-3 8 191 0 0,3-8-318 0 0,0 0 0 0 0,-1 0 1 0 0,1 0-1 0 0,0-1 0 0 0,0 1 1 0 0,-1 0-1 0 0,1-1 0 0 0,0 1 1 0 0,-1-1-1 0 0,1 0 0 0 0,-1 1 1 0 0,1-1-1 0 0,-1 0 0 0 0,1 0 1 0 0,0 0-1 0 0,-1 0 0 0 0,1 0 1 0 0,-1 0-1 0 0,1 0 0 0 0,-3-1 1 0 0,1 0-325 0 0,0 0 1 0 0,0 0 0 0 0,0 0-1 0 0,0 0 1 0 0,0-1-1 0 0,0 1 1 0 0,0-1 0 0 0,1 0-1 0 0,-4-2 1 0 0,-2-5-1217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2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0 5351 0 0,'-9'21'1611'0'0,"0"-1"-1"0"0,-1 0 1 0 0,-1-1-1 0 0,-1 0 1 0 0,-1-1-1 0 0,0-1 1 0 0,-2 0-1 0 0,0 0 1 0 0,-26 21-1 0 0,23-23-254 0 0,0-2 0 0 0,-37 21 0 0 0,54-34-1318 0 0,1 1-1 0 0,-1-1 0 0 0,1 0 1 0 0,-1 0-1 0 0,1 1 1 0 0,-1-1-1 0 0,1 0 0 0 0,-1 0 1 0 0,0 0-1 0 0,1 0 0 0 0,-1 1 1 0 0,1-1-1 0 0,-1 0 0 0 0,0 0 1 0 0,1 0-1 0 0,-1-1 0 0 0,1 1 1 0 0,-1 0-1 0 0,0 0 0 0 0,1 0 1 0 0,-1 0-1 0 0,1 0 0 0 0,-1-1 1 0 0,0 1-1 0 0,1 0 1 0 0,-2-1-1 0 0,2 0-90 0 0,-1 0 0 0 0,0 0 0 0 0,1 0 0 0 0,-1 0 0 0 0,1 1 0 0 0,-1-1 0 0 0,1 0 0 0 0,-1 0 0 0 0,1 0 0 0 0,0 0 0 0 0,0-1 0 0 0,-1 1 0 0 0,1 0 0 0 0,0 0 0 0 0,0 0 0 0 0,0 0 0 0 0,0-1 0 0 0,3-12-6112 0 0,5-4-2170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0 238 2791 0 0,'1'-1'207'0'0,"7"-8"1852"0"0,0 1-1 0 0,0 0 0 0 0,0 1 1 0 0,1 0-1 0 0,1 0 1 0 0,-1 0-1 0 0,1 2 1 0 0,13-8-1 0 0,33-9 3902 0 0,1 5-3709 0 0,-53 16-2139 0 0,0 0 1 0 0,0 0-1 0 0,-1-1 1 0 0,1 1-1 0 0,0-1 0 0 0,6-4 1 0 0,-9 5-217 0 0,1-1 1200 0 0</inkml:trace>
  <inkml:trace contextRef="#ctx0" brushRef="#br0" timeOffset="1">111 1 2015 0 0,'0'0'4'0'0,"0"0"-1"0"0,0 0 0 0 0,0 0 1 0 0,0 0-1 0 0,0 0 0 0 0,0-1 0 0 0,0 1 1 0 0,0 0-1 0 0,-1 0 0 0 0,1 0 0 0 0,0 0 1 0 0,0 0-1 0 0,0 0 0 0 0,0 0 1 0 0,0 0-1 0 0,0 0 0 0 0,0 0 0 0 0,-1 0 1 0 0,1 0-1 0 0,0 0 0 0 0,0 0 0 0 0,0 0 1 0 0,0 0-1 0 0,0 0 0 0 0,0 0 1 0 0,-1 0-1 0 0,1 0 0 0 0,0 0 0 0 0,0 0 1 0 0,0 0-1 0 0,0 0 0 0 0,0 0 1 0 0,0 1-1 0 0,0-1 0 0 0,0 0 0 0 0,-1 0 1 0 0,1 0-1 0 0,0 0 0 0 0,0 0 0 0 0,0 0 1 0 0,0 0-1 0 0,0 0 0 0 0,0 0 1 0 0,0 1-1 0 0,0-1 0 0 0,0 0 0 0 0,0 0 1 0 0,0 0-1 0 0,0 0 0 0 0,0 0 0 0 0,0 0 1 0 0,0 0-1 0 0,0 1 0 0 0,0-1 1 0 0,0 0-1 0 0,0 0 0 0 0,0 0 0 0 0,0 0 1 0 0,0 0-1 0 0,0 0 0 0 0,0 0 0 0 0,0 1 1 0 0,-1 4 200 0 0,5 62 7170 0 0,0-4-2623 0 0,-6 2-507 0 0,2 39-800 0 0,4-80-3092 0 0,-3-14-2121 0 0,0-4-2718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2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5727 0 0,'6'9'443'0'0,"-6"-9"-423"0"0,0 0 0 0 0,0 0 0 0 0,0 1 0 0 0,0-1 0 0 0,0 0 0 0 0,1 1 0 0 0,-1-1 0 0 0,0 0 0 0 0,0 0-1 0 0,0 1 1 0 0,0-1 0 0 0,1 0 0 0 0,-1 0 0 0 0,0 0 0 0 0,0 1 0 0 0,1-1 0 0 0,-1 0 0 0 0,0 0 0 0 0,0 0 0 0 0,1 0 0 0 0,-1 0 0 0 0,0 1 0 0 0,1-1 0 0 0,-1 0-1 0 0,0 0 1 0 0,1 0 0 0 0,-1 0 0 0 0,0 0 0 0 0,1 0 0 0 0,-1 0 0 0 0,0 0 0 0 0,0 0 0 0 0,1 0 0 0 0,-1 0 0 0 0,0 0 0 0 0,1 0 0 0 0,-1 0 0 0 0,0-1 0 0 0,1 1 0 0 0,-1 0-1 0 0,0 0 1 0 0,0 0 0 0 0,1 0 0 0 0,-1 0 0 0 0,0-1 0 0 0,0 1 0 0 0,1 0 0 0 0,-1-1 0 0 0,3 0 620 0 0,-2 1-493 0 0,0 0-1 0 0,0 1 0 0 0,0-1 0 0 0,0 0 1 0 0,0 1-1 0 0,0-1 0 0 0,0 1 0 0 0,0 0 1 0 0,0-1-1 0 0,-1 1 0 0 0,1 0 0 0 0,0-1 1 0 0,0 1-1 0 0,-1 0 0 0 0,1 0 0 0 0,-1 0 1 0 0,1 0-1 0 0,0 0 0 0 0,-1 0 0 0 0,0 0 1 0 0,1 0-1 0 0,-1 0 0 0 0,1 0 0 0 0,-1 0 1 0 0,0 0-1 0 0,0 0 0 0 0,0 0 0 0 0,0 0 1 0 0,0 0-1 0 0,0 0 0 0 0,0 0 0 0 0,0 2 1 0 0,0 4-37 0 0,-1 1 0 0 0,0-1 0 0 0,-3 11 1 0 0,3-15 51 0 0,-3 12-15 0 0,-1 0 0 0 0,0-1 0 0 0,-1 1 1 0 0,0-1-1 0 0,-2-1 0 0 0,-15 24 0 0 0,10-18-6 0 0,0 0 297 0 0,-14 25 1 0 0,27-43-429 0 0,0-1 0 0 0,-1 1 0 0 0,1-1 1 0 0,0 1-1 0 0,0-1 0 0 0,0 1 1 0 0,0-1-1 0 0,0 0 0 0 0,0 1 0 0 0,0-1 1 0 0,0 1-1 0 0,0-1 0 0 0,0 1 1 0 0,0-1-1 0 0,0 1 0 0 0,0-1 0 0 0,0 1 1 0 0,0-1-1 0 0,0 1 0 0 0,0-1 0 0 0,1 1 1 0 0,-1-1-1 0 0,0 0 0 0 0,0 1 1 0 0,1-1-1 0 0,-1 1 0 0 0,0-1 0 0 0,1 0 1 0 0,-1 1-1 0 0,0-1 0 0 0,1 0 1 0 0,-1 1-1 0 0,0-1 0 0 0,1 0 0 0 0,-1 0 1 0 0,1 1-1 0 0,-1-1 0 0 0,0 0 1 0 0,1 0-1 0 0,16 4 427 0 0,-9-4-324 0 0,0-2 1 0 0,0 1 0 0 0,-1-1 0 0 0,1 0 0 0 0,-1 0 0 0 0,0-1-1 0 0,11-5 1 0 0,2-4 12 0 0,22-15 0 0 0,-2 0 365 0 0,-38 26-362 0 0,-3 3-63 0 0,-2 13 10 0 0,1-8-48 0 0,0 1 0 0 0,0-2 0 0 0,-5 12 0 0 0,1-6 8 0 0,0 1 1 0 0,-1-2-1 0 0,0 1 1 0 0,-1-1 0 0 0,0 0-1 0 0,-1-1 1 0 0,0 0-1 0 0,-17 14 1 0 0,-20 11 609 0 0,1 1 1 0 0,2 3-1 0 0,-45 52 0 0 0,85-82 2775 0 0,17-12-1725 0 0,25-12-615 0 0,0-2 0 0 0,40-23 0 0 0,96-65 663 0 0,-155 92-3224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7567 0 0,'-8'15'672'0'0,"-2"2"-536"0"0,-3 5-136 0 0,-3-2 0 0 0,0 2 1136 0 0,-1-2 200 0 0,0-1 40 0 0,2-1 0 0 0,1 1-840 0 0,1-4-176 0 0,-1 0-32 0 0</inkml:trace>
  <inkml:trace contextRef="#ctx0" brushRef="#br0" timeOffset="1">344 114 10191 0 0,'56'24'4621'0'0,"12"4"4957"0"0,-63-26-8731 0 0,17 5 2538 0 0,-20-8-3401 0 0,0-1-1 0 0,0 1 1 0 0,-1-1 0 0 0,1 1 0 0 0,0-1 0 0 0,-1 0 0 0 0,1 0 0 0 0,-1 1 0 0 0,2-4-1 0 0,1-3-260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3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390 558 3599 0 0,'-1'-1'278'0'0,"-9"-3"746"0"0,0 0 1 0 0,0 1-1 0 0,0 0 1 0 0,0 1-1 0 0,-12-2 1 0 0,9 2-38 0 0,-24-7 0 0 0,18 2-658 0 0,0 0 0 0 0,1-2 0 0 0,-33-19 0 0 0,41 21-214 0 0,1 0 0 0 0,0 0 1 0 0,1-1-1 0 0,-1 0 0 0 0,1-1 0 0 0,1 0 1 0 0,0 0-1 0 0,-8-13 0 0 0,7 7-98 0 0,0 0 0 0 0,1-1 0 0 0,1 1 0 0 0,0-2-1 0 0,-7-31 1 0 0,11 36 1 0 0,0-1 0 0 0,1 1-1 0 0,1-1 1 0 0,0 1 0 0 0,0-1-1 0 0,1 0 1 0 0,1 1 0 0 0,5-22-1 0 0,-3 24 112 0 0,0 0 0 0 0,0 0-1 0 0,2 0 1 0 0,-1 0 0 0 0,1 1-1 0 0,0 0 1 0 0,1 0 0 0 0,0 0-1 0 0,16-14 1 0 0,-20 21-35 0 0,0-1 1 0 0,0 1-1 0 0,0 1 0 0 0,0-1 1 0 0,0 0-1 0 0,0 1 1 0 0,1-1-1 0 0,-1 1 0 0 0,1 0 1 0 0,-1 0-1 0 0,7 0 1 0 0,-1 0 236 0 0,0 1 0 0 0,-1 1-1 0 0,13 1 1 0 0,10 1 602 0 0,-25-2-612 0 0,1 0-1 0 0,0 0 1 0 0,12 5-1 0 0,16 2 974 0 0,-27-7-655 0 0,0 1-1 0 0,1 0 0 0 0,-1 0 1 0 0,14 6-1 0 0,-20-6-290 0 0,-1-1-105 0 0,1 0-184 0 0,0 1 0 0 0,-1 0 1 0 0,0-1-1 0 0,1 1 0 0 0,-1 0 0 0 0,0 0 1 0 0,0 0-1 0 0,0 0 0 0 0,0 0 0 0 0,0 0 1 0 0,-1 0-1 0 0,1 0 0 0 0,0 0 0 0 0,-1 0 1 0 0,0 0-1 0 0,1 0 0 0 0,-1 5 0 0 0,-1-1 26 0 0,0 1-1 0 0,0-1 0 0 0,-1 1 0 0 0,-5 11 1 0 0,5-11-52 0 0,0-1 1 0 0,-1 0 0 0 0,0-1 0 0 0,0 1-1 0 0,0 0 1 0 0,-1-1 0 0 0,0 0 0 0 0,0 0-1 0 0,-6 6 1 0 0,-104 110 302 0 0,13-29-96 0 0,-13 12 129 0 0,147-129 1582 0 0,36-20-1 0 0,-54 35-1837 0 0,166-104 224 0 0,-171 106-337 0 0,-7 6 0 0 0,0 0 0 0 0,0 0 0 0 0,0 0 0 0 0,0 0 0 0 0,1 0 0 0 0,5-2 0 0 0,2 1-1703 0 0,9 1-4975 0 0,-8 0 2218 0 0,7-1-4155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70 157 2303 0 0,'6'-35'2992'0'0,"22"-61"0"0"0,-22 82-1780 0 0,-6 13-856 0 0,1 1 1 0 0,-1-1-1 0 0,0 0 0 0 0,1 0 1 0 0,-1 1-1 0 0,0-1 1 0 0,1 1-1 0 0,-1-1 1 0 0,1 0-1 0 0,-1 1 1 0 0,1-1-1 0 0,-1 1 1 0 0,1-1-1 0 0,0 1 0 0 0,-1-1 1 0 0,1 1-1 0 0,0 0 1 0 0,0-1-1 0 0,2 1 12 0 0,-1 1-1 0 0,0-1 1 0 0,1 1-1 0 0,-1 0 1 0 0,0 0-1 0 0,1 0 1 0 0,-1 0 0 0 0,0 0-1 0 0,0 0 1 0 0,0 1-1 0 0,0-1 1 0 0,0 1-1 0 0,0-1 1 0 0,0 1-1 0 0,0 0 1 0 0,2 3-1 0 0,-2-2-90 0 0,0 0 1 0 0,-1 0-1 0 0,0 1 0 0 0,1-1 0 0 0,-1 0 0 0 0,0 0 0 0 0,0 1 0 0 0,-1-1 0 0 0,1 1 0 0 0,-1-1 0 0 0,1 4 0 0 0,-1 0-64 0 0,-1 0 0 0 0,1 0 0 0 0,-1-1 0 0 0,0 1 0 0 0,-1 0 0 0 0,0 0 0 0 0,0-1 0 0 0,0 1 0 0 0,-1-1 0 0 0,0 0 0 0 0,-7 11 0 0 0,0-3 247 0 0,0-1 0 0 0,-22 20 0 0 0,26-27-444 0 0,0-1 0 0 0,-1 0 0 0 0,0 0 0 0 0,0 0 0 0 0,0-1 0 0 0,0 0 0 0 0,-13 4 0 0 0,19-7-50 0 0,0-1-49 0 0,1 0 0 0 0,-1 0 0 0 0,0 1-1 0 0,0-1 1 0 0,1 0 0 0 0,-1 0 0 0 0,0 0-1 0 0,0 0 1 0 0,1 0 0 0 0,-1 0 0 0 0,0 0-1 0 0,0 0 1 0 0,1 0 0 0 0,-1 0 0 0 0,0 0-1 0 0,0 0 1 0 0,1-1 0 0 0,-1 1 0 0 0,0 0 0 0 0,0 0-1 0 0,0-1 1 0 0,-6-5-649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139 553 4255 0 0,'-2'1'288'0'0,"0"-1"-1"0"0,-1 0 0 0 0,1 0 0 0 0,0 0 1 0 0,-1 0-1 0 0,1 0 0 0 0,0 0 0 0 0,0 0 1 0 0,-1-1-1 0 0,1 1 0 0 0,0-1 0 0 0,0 0 1 0 0,0 1-1 0 0,0-1 0 0 0,0 0 0 0 0,0 0 1 0 0,0-1-1 0 0,0 1 0 0 0,0 0 0 0 0,0-1 1 0 0,0 1-1 0 0,-1-3 0 0 0,-4-5 678 0 0,1-1-1 0 0,1 0 1 0 0,0 0 0 0 0,0-1-1 0 0,-4-16 1 0 0,-12-59 538 0 0,7 21-217 0 0,8 42-808 0 0,2 0-1 0 0,-1-29 0 0 0,4 41-328 0 0,1 0 0 0 0,0 0-1 0 0,0 0 1 0 0,1-1 0 0 0,1 1-1 0 0,0 0 1 0 0,1 1-1 0 0,0-1 1 0 0,0 0 0 0 0,1 1-1 0 0,11-20 1 0 0,-12 26-2 0 0,0 0-1 0 0,1 0 1 0 0,-1 0 0 0 0,1 1-1 0 0,0 0 1 0 0,0 0-1 0 0,0 0 1 0 0,6-3 0 0 0,0 0 421 0 0,0 1 0 0 0,17-6 0 0 0,-22 10-439 0 0,0-1 0 0 0,-1 2 1 0 0,1-1-1 0 0,0 0 0 0 0,0 1 0 0 0,0 0 0 0 0,-1 0 0 0 0,1 1 1 0 0,0-1-1 0 0,0 1 0 0 0,-1 0 0 0 0,1 0 0 0 0,0 0 0 0 0,-1 1 1 0 0,1 0-1 0 0,-1 0 0 0 0,1 0 0 0 0,-1 0 0 0 0,0 1 0 0 0,0-1 1 0 0,0 1-1 0 0,-1 0 0 0 0,1 1 0 0 0,5 5 0 0 0,-2-2 106 0 0,-1 1 0 0 0,0 0 0 0 0,0 0 0 0 0,-1 0 0 0 0,0 1 0 0 0,0-1 0 0 0,-1 1-1 0 0,-1 0 1 0 0,1 1 0 0 0,-1-1 0 0 0,2 12 0 0 0,-3-6-152 0 0,-1 0 0 0 0,0 0 0 0 0,-1 0-1 0 0,0 0 1 0 0,-1 0 0 0 0,-5 19 0 0 0,2-12 32 0 0,-2-1 0 0 0,-1 0 0 0 0,-15 34 0 0 0,18-47-116 0 0,-1 0 0 0 0,1 0-1 0 0,-1-1 1 0 0,0 1 0 0 0,-1-1 0 0 0,0-1 0 0 0,0 1-1 0 0,-1-1 1 0 0,1 0 0 0 0,-9 6 0 0 0,9-9-190 0 0,5-3-529 0 0,0-1-208 0 0,-3-4-36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 12463 0 0,'0'0'31'0'0,"0"0"0"0"0,0-1 0 0 0,0 1 0 0 0,0 0-1 0 0,0 0 1 0 0,0 0 0 0 0,0 0 0 0 0,0 0 0 0 0,0-1 0 0 0,-1 1-1 0 0,1 0 1 0 0,0 0 0 0 0,0 0 0 0 0,0 0 0 0 0,0 0-1 0 0,0-1 1 0 0,0 1 0 0 0,0 0 0 0 0,0 0 0 0 0,-1 0 0 0 0,1 0-1 0 0,0 0 1 0 0,0 0 0 0 0,0 0 0 0 0,0-1 0 0 0,0 1-1 0 0,0 0 1 0 0,-1 0 0 0 0,1 0 0 0 0,0 0 0 0 0,0 0 0 0 0,0 0-1 0 0,0 0 1 0 0,-1 0 0 0 0,1 0 0 0 0,0 0 0 0 0,0 0 0 0 0,-5 5 188 0 0,-1 12 18 0 0,2-1 941 0 0,-16 54 6445 0 0,7-31-4735 0 0,13-37-2766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5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9503 0 0,'0'0'728'0'0,"1"2"-476"0"0,5 10 625 0 0,-1-1 0 0 0,-1 1-1 0 0,0 0 1 0 0,-1 0 0 0 0,0 0-1 0 0,-1 1 1 0 0,0-1 0 0 0,-1 1-1 0 0,0-1 1 0 0,-1 1 0 0 0,-3 22-1 0 0,-3 6 1528 0 0,-2 1 0 0 0,-16 49 0 0 0,-81 209 940 0 0,100-280-3424 0 0,5-19-331 0 0,7-13-3473 0 0,4-4 1255 0 0,-6 7-293 0 0,1 1 0 0 0,6-15 0 0 0,-3-5-3948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29 4607 0 0,'-5'17'408'0'0,"-6"4"-328"0"0,-4 6-80 0 0,2 0 0 0 0,1 2 1096 0 0,-1 1 208 0 0,-8 2 40 0 0,6-3 0 0 0,4-4-232 0 0,-3-3-56 0 0,4-2 0 0 0,3-5 1288 0 0</inkml:trace>
  <inkml:trace contextRef="#ctx0" brushRef="#br0" timeOffset="1">391 0 4863 0 0,'0'0'520'0'0,"13"19"-520"0"0,-1-2 2304 0 0,1-1 1736 0 0,4-9-2552 0 0,0-14-4968 0 0,-5-3-768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60 4607 0 0,'0'0'354'0'0,"1"-2"-233"0"0,9-10-140 0 0,11-2 4699 0 0,21-6 4823 0 0,-29 15-8754 0 0,-9 4-581 0 0,0-1 0 0 0,0 1-1 0 0,-1 1 1 0 0,1-1 0 0 0,0 0 0 0 0,0 1-1 0 0,0 0 1 0 0,0 0 0 0 0,-1 0 0 0 0,1 0-1 0 0,0 1 1 0 0,0 0 0 0 0,0-1 0 0 0,0 1-1 0 0,-1 1 1 0 0,1-1 0 0 0,-1 0 0 0 0,1 1-1 0 0,-1 0 1 0 0,1 0 0 0 0,-1 0 0 0 0,0 0-1 0 0,0 1 1 0 0,0-1 0 0 0,0 1 0 0 0,0-1-1 0 0,-1 1 1 0 0,1 0 0 0 0,-1 0 0 0 0,0 0-1 0 0,1 1 1 0 0,-2-1 0 0 0,1 1 0 0 0,0-1-1 0 0,-1 1 1 0 0,2 4 0 0 0,2 12 449 0 0,0 1 1 0 0,-2 0-1 0 0,-1 0 1 0 0,1 23-1 0 0,1 18 729 0 0,1 66-93 0 0,-2-14-374 0 0,-3-107-920 0 0,0-5-173 0 0,-4-3-2869 0 0,2 1 2679 0 0,1-1 0 0 0,-1 1 0 0 0,1-1 0 0 0,0 0 1 0 0,-1 1-1 0 0,1-1 0 0 0,0 0 0 0 0,-1 0 0 0 0,1 0 0 0 0,0 0 0 0 0,0 0 1 0 0,-2-2-1 0 0,-16-21-5597 0 0,12 15 3240 0 0,-7-10-1689 0 0,-31-39-2150 0 0,29 39 6713 0 0,-1 1 0 0 0,-28-24 0 0 0,7 6 3979 0 0,33 31-1601 0 0,4 5-2338 0 0,1-1 0 0 0,0 1 1 0 0,0 0-1 0 0,-1 0 0 0 0,1 0 1 0 0,0 0-1 0 0,0 0 0 0 0,-1-1 1 0 0,1 1-1 0 0,0 0 0 0 0,0 0 1 0 0,0-1-1 0 0,-1 1 0 0 0,1 0 1 0 0,0 0-1 0 0,0 0 0 0 0,0-1 1 0 0,0 1-1 0 0,0 0 0 0 0,-1-1 1 0 0,1 1-1 0 0,0 0 0 0 0,0 0 1 0 0,0-1-1 0 0,0 1 0 0 0,0 0 1 0 0,0-1-1 0 0,0 1 0 0 0,0 0 1 0 0,0 0-1 0 0,0-1 0 0 0,0 1 1 0 0,0 0-1 0 0,0-1 0 0 0,0 1 1 0 0,1 0-1 0 0,-1 0 0 0 0,0-1 1 0 0,0 1-1 0 0,0 0 0 0 0,0 0 1 0 0,0-1-1 0 0,1 1 0 0 0,-1 0 1 0 0,0 0-1 0 0,0-1 0 0 0,0 1 1 0 0,1 0-1 0 0,-1 0 0 0 0,0 0 1 0 0,1-1-1 0 0,14-2 4637 0 0,-11 2-5532 0 0,0 1 900 0 0,-1-1 1 0 0,0 1 0 0 0,0 0-1 0 0,1 0 1 0 0,-1 0-1 0 0,0 1 1 0 0,0-1-1 0 0,0 1 1 0 0,1-1 0 0 0,-1 1-1 0 0,0 0 1 0 0,0 1-1 0 0,5 1 1 0 0,-7-2 110 0 0,1 1 3 0 0,-1 0-220 0 0,1 0 0 0 0,-1 0 1 0 0,1 0-1 0 0,-1 1 0 0 0,0-1 0 0 0,0 0 0 0 0,0 1 1 0 0,0-1-1 0 0,-1 1 0 0 0,1-1 0 0 0,-1 1 0 0 0,1 0 1 0 0,-1-1-1 0 0,0 1 0 0 0,0-1 0 0 0,0 1 0 0 0,0-1 1 0 0,-1 1-1 0 0,1 0 0 0 0,-2 3 0 0 0,-3 11 81 0 0,0 1 0 0 0,-1-1-1 0 0,-1 0 1 0 0,-1 0 0 0 0,-1-1 0 0 0,-12 19-1 0 0,-4 8 252 0 0,17-30-102 0 0,5-8-76 0 0,0 1 1 0 0,0-1-1 0 0,0 0 0 0 0,1 1 1 0 0,0-1-1 0 0,0 1 1 0 0,0 0-1 0 0,1-1 0 0 0,-2 7 1 0 0,3-11-189 0 0,0-1-1 0 0,0 0 1 0 0,0 0 0 0 0,0 1 0 0 0,0-1 0 0 0,0 0 0 0 0,0 1-1 0 0,0-1 1 0 0,0 0 0 0 0,1 0 0 0 0,-1 1 0 0 0,0-1 0 0 0,0 0 0 0 0,0 1-1 0 0,0-1 1 0 0,0 0 0 0 0,0 0 0 0 0,1 1 0 0 0,-1-1 0 0 0,0 0-1 0 0,0 0 1 0 0,0 0 0 0 0,1 1 0 0 0,-1-1 0 0 0,0 0 0 0 0,0 0-1 0 0,0 0 1 0 0,1 1 0 0 0,-1-1 0 0 0,0 0 0 0 0,0 0 0 0 0,1 0 0 0 0,-1 0-1 0 0,0 0 1 0 0,1 0 0 0 0,-1 0 0 0 0,0 0 0 0 0,0 0 0 0 0,1 0-1 0 0,-1 0 1 0 0,0 0 0 0 0,1 0 0 0 0,-1 0 0 0 0,0 0 0 0 0,0 0-1 0 0,1 0 1 0 0,-1 0 0 0 0,0 0 0 0 0,1 0 0 0 0,-1 0 0 0 0,0 0 0 0 0,0-1-1 0 0,1 1 1 0 0,-1 0 0 0 0,0 0 0 0 0,1-1 0 0 0,15-9 881 0 0,-14 9-874 0 0,28-25-25 0 0,-2-1 0 0 0,43-50 0 0 0,-61 66 0 0 0,-4 4 0 0 0,0-1 0 0 0,0 0 0 0 0,-1 0 0 0 0,0 0 0 0 0,6-13 0 0 0,-9 13-1456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6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2383 0 0,'17'-9'2526'0'0,"-12"8"-1656"0"0,0 1-1 0 0,0-1 1 0 0,0 1 0 0 0,0 0 0 0 0,6 1 0 0 0,-9-1-606 0 0,-1 0 1 0 0,1 1-1 0 0,-1-1 1 0 0,1 0 0 0 0,-1 1-1 0 0,1 0 1 0 0,0-1-1 0 0,-1 1 1 0 0,0 0-1 0 0,1 0 1 0 0,-1 0-1 0 0,1 0 1 0 0,-1 0-1 0 0,0 0 1 0 0,0 0 0 0 0,0 0-1 0 0,0 0 1 0 0,0 1-1 0 0,0-1 1 0 0,2 3-1 0 0,-1 9 3189 0 0,-2-11-3145 0 0,0 0 0 0 0,-1 0-1 0 0,1 0 1 0 0,-1-1 0 0 0,1 1-1 0 0,-1 0 1 0 0,0 0-1 0 0,-2 3 1 0 0,-1 2 278 0 0,-2-1 1 0 0,-8 11-1 0 0,3-4 825 0 0,9-11-1374 0 0,-9 7-1022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6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7111 0 0,'9'45'2179'0'0,"-1"0"0"0"0,-2 0 0 0 0,-2 1-1 0 0,-3 61 1 0 0,-29 182 4612 0 0,21-237-5965 0 0,7-50-681 0 0,0-4-894 0 0,2-15-1149 0 0,1-7-4592 0 0,2 0-685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5383 0 0,'0'0'416'0'0,"3"0"-272"0"0,105-15 2464 0 0,-90 11-1849 0 0,0 0 0 0 0,-1-1 0 0 0,1-1 0 0 0,19-11 0 0 0,61-37 1750 0 0,-97 53-2162 0 0,0 1-268 0 0,0 0 0 0 0,0 0 0 0 0,-1-1 1 0 0,1 1-1 0 0,0 0 0 0 0,0 0 0 0 0,0 0 0 0 0,0 0 1 0 0,-1 0-1 0 0,1 0 0 0 0,0 0 0 0 0,1 1 0 0 0,1 2-8 0 0,1-1 0 0 0,-1 1 0 0 0,0 1 0 0 0,0-1 0 0 0,-1 0 0 0 0,1 1 0 0 0,-1-1 0 0 0,1 1-1 0 0,1 5 1 0 0,17 43 546 0 0,-11-29-231 0 0,20 51 1020 0 0,-3 1-1 0 0,25 113 0 0 0,-11 98 2363 0 0,-39-267-3572 0 0,1 4-362 0 0,-2 34 0 0 0,-10-73-3569 0 0,-4-11-3772 0 0,5 9 1197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7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5007 0 0,'0'0'388'0'0,"2"0"14"0"0,36-14 6740 0 0,-36 13-5638 0 0,2 0-174 0 0,97-22 3570 0 0,-30 12-2538 0 0,-70 11-2338 0 0,0-1-1 0 0,0 1 1 0 0,0 0-1 0 0,0 0 0 0 0,0-1 1 0 0,0 1-1 0 0,0 0 1 0 0,0 0-1 0 0,0 0 1 0 0,0 0-1 0 0,0 0 1 0 0,-1 1-1 0 0,1-1 1 0 0,0 0-1 0 0,0 0 1 0 0,2 1-1 0 0,-3 1-5 0 0,0-1 1 0 0,0 0-1 0 0,0 0 0 0 0,-1 1 0 0 0,1-1 1 0 0,0 0-1 0 0,0 0 0 0 0,-1 1 0 0 0,1-1 0 0 0,-1 0 1 0 0,1 0-1 0 0,-2 2 0 0 0,-3 7 84 0 0,-1-1 0 0 0,0-1 0 0 0,0 1-1 0 0,0-1 1 0 0,-1 0 0 0 0,-13 12 0 0 0,-7 8 161 0 0,-40 40 336 0 0,9-10 182 0 0,56-57-631 0 0,1 0-16 0 0,0 0 0 0 0,0 0 0 0 0,0 0 0 0 0,0 0 0 0 0,0 1 0 0 0,0-1-1 0 0,1 0 1 0 0,-1 0 0 0 0,0 1 0 0 0,1-1 0 0 0,-1 0 0 0 0,0 2 0 0 0,15 0 99 0 0,-8-2-192 0 0,0-1-1 0 0,-1 0 1 0 0,1 0-1 0 0,-1-1 1 0 0,1 1-1 0 0,0-1 1 0 0,-1-1-1 0 0,0 1 1 0 0,1-1 0 0 0,-1 0-1 0 0,10-5 1 0 0,-5 2 6 0 0,0-1 0 0 0,0 0-1 0 0,0-1 1 0 0,15-14 0 0 0,-20 16-57 0 0,62-61 466 0 0,-56 54-1023 0 0,0-1 0 0 0,-1 0 1 0 0,13-24-1 0 0,-17 25-357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7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5671 0 0,'7'27'1231'0'0,"-1"2"0"0"0,-1-1-1 0 0,1 46 1 0 0,-5-29 528 0 0,-1 71 2279 0 0,-3 16-1262 0 0,4-127-2708 0 0,-1 0 1 0 0,1 0-1 0 0,-1 0 0 0 0,1 0 0 0 0,1 0 0 0 0,-1 0 0 0 0,1 0 0 0 0,4 8 1 0 0,-6-13-222 0 0,0 0 0 0 0,1 1 0 0 0,-1-1 0 0 0,0 0 1 0 0,0 0-1 0 0,1 1 0 0 0,-1-1 0 0 0,0 0 0 0 0,1 0 1 0 0,-1 1-1 0 0,0-1 0 0 0,1 0 0 0 0,-1 0 0 0 0,1 0 1 0 0,-1 0-1 0 0,0 0 0 0 0,1 0 0 0 0,-1 0 0 0 0,0 0 0 0 0,1 0 1 0 0,-1 0-1 0 0,1 0 0 0 0,-1 0 0 0 0,0 0 0 0 0,1 0 1 0 0,-1 0-1 0 0,1 0 0 0 0,-1 0 0 0 0,1 0 0 0 0,13-4-6836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 5727 0 0,'2'0'443'0'0,"107"5"12081"0"0,-107-5-11861 0 0,0 0-167 0 0,0 0-365 0 0,0 0 1 0 0,0 0-1 0 0,0 0 1 0 0,0 0 0 0 0,0 0-1 0 0,0 1 1 0 0,1-1 0 0 0,2 2-1 0 0,-5-1-126 0 0,1-1 0 0 0,-1 0 0 0 0,1 1 0 0 0,-1-1 0 0 0,1 1 0 0 0,-1-1 0 0 0,1 1 0 0 0,-1 0 0 0 0,1-1-1 0 0,-1 1 1 0 0,0-1 0 0 0,1 1 0 0 0,-1 0 0 0 0,0-1 0 0 0,0 1 0 0 0,1 0 0 0 0,-1-1 0 0 0,0 1 0 0 0,0 0 0 0 0,0-1 0 0 0,0 1 0 0 0,0 0-1 0 0,0-1 1 0 0,0 1 0 0 0,0 0 0 0 0,0 0 0 0 0,0-1 0 0 0,0 1 0 0 0,0 0 0 0 0,-1 1 0 0 0,-1 3-12 0 0,0 1 0 0 0,0 0 1 0 0,-1-1-1 0 0,0 1 0 0 0,0-1 1 0 0,0 0-1 0 0,0 1 0 0 0,-1-2 1 0 0,0 1-1 0 0,-5 5 0 0 0,-9 6 195 0 0,-24 19-1 0 0,27-23-143 0 0,-28 22 228 0 0,-116 100 5936 0 0,163-134-5680 0 0,7-1-247 0 0,0 0-1 0 0,1 0 1 0 0,-1-1 0 0 0,0-1-1 0 0,15-5 1 0 0,57-26 1139 0 0,-13 5-545 0 0,20-1-757 0 0,48-19 9 0 0,-120 41-461 0 0,40-17-4192 0 0,-52 21 3501 0 0,0 0 1 0 0,0 0-1 0 0,0 0 1 0 0,0 0-1 0 0,-1-1 1 0 0,9-10-1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8231 0 0,'34'69'1476'0'0,"-6"5"4107"0"0,-18-41-3440 0 0,-1 0 0 0 0,-2 0 0 0 0,-2 0 0 0 0,3 41-1 0 0,-8-57-1527 0 0,1 14 2366 0 0,-4 56-1 0 0,-1-75-2882 0 0,4-11-97 0 0,0-1 0 0 0,0 1 0 0 0,-1 0 1 0 0,1 0-1 0 0,0 0 0 0 0,-1-1 0 0 0,1 1 0 0 0,-1 0 1 0 0,1 0-1 0 0,-1-1 0 0 0,1 1 0 0 0,-1-1 0 0 0,1 1 1 0 0,-1 0-1 0 0,0-1 0 0 0,1 1 0 0 0,-1-1 0 0 0,0 1 1 0 0,1-1-1 0 0,-1 1 0 0 0,0-1 0 0 0,0 0 0 0 0,0 1 1 0 0,1-1-1 0 0,-1 0 0 0 0,0 0 0 0 0,0 0 1 0 0,0 0-1 0 0,0 1 0 0 0,1-1 0 0 0,-1 0 0 0 0,0 0 1 0 0,0-1-1 0 0,0 1 0 0 0,0 0 0 0 0,1 0 0 0 0,-1 0 1 0 0,0 0-1 0 0,0-1 0 0 0,0 1 0 0 0,1 0 0 0 0,-1-1 1 0 0,0 1-1 0 0,0-1 0 0 0,1 1 0 0 0,-1-1 0 0 0,0 1 1 0 0,1-1-1 0 0,-1 1 0 0 0,0-2 0 0 0,-4-2 4 0 0,1-1 0 0 0,0 1-1 0 0,1-1 1 0 0,-1 0-1 0 0,-5-10 1 0 0,2-3-474 0 0,1-1 1 0 0,0 1-1 0 0,1-1 1 0 0,1-1-1 0 0,-2-21 1 0 0,3 21-606 0 0,-6-37-6119 0 0,1-5-2153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611 0 5351 0 0,'-18'106'1055'0'0,"-41"305"4810"0"0,43-278-4195 0 0,-2 27 100 0 0,-34 355 1278 0 0,-9-56-1145 0 0,56-418-1790 0 0,-37 211 658 0 0,-64 266 1195 0 0,23-59-199 0 0,18 4-359 0 0,-7 282 1293 0 0,62-496-639 0 0,6-127-1020 0 0,4-112-1076 0 0,10-30-10106 0 0,-6 2 541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09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566 613 3423 0 0,'-7'10'710'0'0,"-1"-1"0"0"0,0 0 0 0 0,-1 0-1 0 0,0-1 1 0 0,0 0 0 0 0,0-1 0 0 0,-1 0-1 0 0,0 0 1 0 0,-16 7 0 0 0,19-11-285 0 0,-1 0 1 0 0,-1 0 0 0 0,1-1 0 0 0,0 0 0 0 0,0 0-1 0 0,-1-1 1 0 0,1 0 0 0 0,-1 0 0 0 0,1-1-1 0 0,-1 0 1 0 0,-10-2 0 0 0,9 0-124 0 0,0-1 1 0 0,0 0-1 0 0,1 0 1 0 0,0 0-1 0 0,-1-2 0 0 0,1 1 1 0 0,1-1-1 0 0,-1 0 0 0 0,-10-9 1 0 0,4 2-184 0 0,1 0 0 0 0,1-1 0 0 0,0 0 0 0 0,1-1 1 0 0,0 0-1 0 0,2-1 0 0 0,-1 0 0 0 0,2-1 0 0 0,0 0 0 0 0,1-1 0 0 0,0 0 1 0 0,2 0-1 0 0,-6-22 0 0 0,9 26-124 0 0,2 0 0 0 0,0 0 0 0 0,0-1 0 0 0,1 1 0 0 0,1 0 0 0 0,0 0 0 0 0,6-24 1 0 0,-1 16 49 0 0,0-1 1 0 0,2 1-1 0 0,17-36 1 0 0,-15 37 74 0 0,1 1 1 0 0,0 1 0 0 0,1 0 0 0 0,2 1 0 0 0,-1 0 0 0 0,30-27 0 0 0,-38 40-45 0 0,1 0-1 0 0,-1 0 0 0 0,1 0 1 0 0,0 1-1 0 0,0 0 1 0 0,0 0-1 0 0,1 0 1 0 0,-1 1-1 0 0,1 0 1 0 0,-1 1-1 0 0,10-2 0 0 0,-13 2 23 0 0,1 1 0 0 0,0 0 0 0 0,-1 0-1 0 0,1 1 1 0 0,0-1 0 0 0,-1 1 0 0 0,1 0-1 0 0,-1 0 1 0 0,1 0 0 0 0,-1 0 0 0 0,1 0-1 0 0,-1 1 1 0 0,0 0 0 0 0,0-1 0 0 0,1 1-1 0 0,-1 0 1 0 0,-1 1 0 0 0,1-1-1 0 0,0 0 1 0 0,0 1 0 0 0,-1 0 0 0 0,4 5-1 0 0,0 0 225 0 0,0 0-1 0 0,-1 1 0 0 0,-1-1 0 0 0,6 13 1 0 0,-8-15-217 0 0,0-1 0 0 0,-1 0 0 0 0,0 0 0 0 0,0 1 0 0 0,0-1 0 0 0,-1 0 0 0 0,0 1 1 0 0,0-1-1 0 0,-1 10 0 0 0,-1 4 261 0 0,1-10-270 0 0,0 1 1 0 0,-1-1-1 0 0,0 0 1 0 0,-1 0 0 0 0,-6 17-1 0 0,-9 7-51 0 0,-2 0 0 0 0,-1-2 0 0 0,-49 57 0 0 0,18-33 180 0 0,-59 48-1 0 0,110-102-223 0 0,-11 10 1 0 0,0-1 0 0 0,-1 0 0 0 0,0-1 0 0 0,0 0 0 0 0,-1-1 0 0 0,-21 10 0 0 0,34-18 5 0 0,-1 1 1 0 0,1-1-1 0 0,-1 1 0 0 0,1-1 1 0 0,-1 0-1 0 0,1 1 0 0 0,-1-1 0 0 0,1 0 1 0 0,-1 0-1 0 0,0 0 0 0 0,1 0 1 0 0,-1 0-1 0 0,1-1 0 0 0,-1 1 0 0 0,1 0 1 0 0,-3-2-1 0 0,4 2 9 0 0,0-1-1 0 0,-1 0 1 0 0,1 0 0 0 0,0 0 0 0 0,-1-1-1 0 0,1 1 1 0 0,0 0 0 0 0,0 0 0 0 0,0 0-1 0 0,0 0 1 0 0,0 0 0 0 0,0 0-1 0 0,0 0 1 0 0,0 0 0 0 0,0 0 0 0 0,1 0-1 0 0,-1 0 1 0 0,1-2 0 0 0,1-1-4 0 0,0-1 1 0 0,0 0-1 0 0,1 1 1 0 0,0 0-1 0 0,0-1 1 0 0,0 1-1 0 0,0 0 1 0 0,1 1-1 0 0,-1-1 1 0 0,1 1-1 0 0,7-6 1 0 0,5-2 148 0 0,29-16 1 0 0,-18 15 39 0 0,2 1 0 0 0,0 1 0 0 0,0 1 0 0 0,51-8 0 0 0,32-10 961 0 0,-103 24-1146 0 0,1 0 0 0 0,0 0 0 0 0,-1-1 0 0 0,1-1 0 0 0,-1 1 0 0 0,0-2 0 0 0,16-11 0 0 0,-15 7-175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1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1 228 5815 0 0,'50'-34'932'0'0,"-10"7"2307"0"0,-11 5 110 0 0,2 2 1 0 0,0 0-1 0 0,40-17 0 0 0,-53 30-2485 0 0,-10 4-579 0 0,0-1 1 0 0,0 1 0 0 0,0-1-1 0 0,-1 0 1 0 0,1-1 0 0 0,-1 0-1 0 0,0 0 1 0 0,7-7 0 0 0,-9 5-280 0 0,-4 6-235 0 0,-3-2-806 0 0,1-1-473 0 0</inkml:trace>
  <inkml:trace contextRef="#ctx0" brushRef="#br0" timeOffset="1">117 90 2039 0 0,'0'0'184'0'0,"3"27"-184"0"0,2 2 0 0 0,-1 1 0 0 0,-3 0 1056 0 0,-1-1 168 0 0,4-4 40 0 0,-3 0 8 0 0,-1-1-536 0 0,2-1-112 0 0,-2-4-16 0 0,3-2 680 0 0,2-2-968 0 0,4-5-3112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1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71 115 11311 0 0,'-6'102'2357'0'0,"-9"1"4696"0"0,9-75-5053 0 0,-1-1 0 0 0,-1 0 0 0 0,-20 44 1 0 0,27-69-784 0 0,1-4-1085 0 0,2-12-59 0 0,-1 0-1 0 0,7-23 1 0 0,-2 10-35 0 0,25-107-531 0 0,-25 114 391 0 0,1 0 0 0 0,1 0-1 0 0,0 0 1 0 0,17-25 0 0 0,-19 37 90 0 0,1 2 27 0 0,-6 6-7 0 0,-1-1 1 0 0,1 1-1 0 0,-1 0 0 0 0,1 0 1 0 0,-1 0-1 0 0,1 0 1 0 0,-1 0-1 0 0,1 0 0 0 0,-1 0 1 0 0,1 0-1 0 0,-1 0 0 0 0,1 0 1 0 0,-1 0-1 0 0,1 0 1 0 0,-1 0-1 0 0,1 0 0 0 0,-1 0 1 0 0,1 0-1 0 0,-1 1 1 0 0,1-1-1 0 0,-1 0 0 0 0,1 0 1 0 0,-1 1-1 0 0,1-1 1 0 0,-1 0-1 0 0,1 1 0 0 0,9 8 95 0 0,-10-9-99 0 0,3 3 57 0 0,-1-1 0 0 0,0 1 0 0 0,0 0 1 0 0,0 0-1 0 0,-1 1 0 0 0,1-1 0 0 0,-1 0 0 0 0,0 1 0 0 0,1-1 0 0 0,-2 1 0 0 0,1-1 1 0 0,0 1-1 0 0,-1-1 0 0 0,1 1 0 0 0,-1 6 0 0 0,-1 5 262 0 0,0 0 1 0 0,-5 21-1 0 0,4-24-152 0 0,-19 81 781 0 0,17-80-915 0 0,3-5-37 0 0,5-10 0 0 0,3-7 0 0 0,-6 9 0 0 0,10-19 0 0 0,-1-1 0 0 0,0 1 0 0 0,-1-1 0 0 0,8-32 0 0 0,2-1 0 0 0,-14 40 0 0 0,-1 1 0 0 0,1 1 0 0 0,0 0 0 0 0,10-16 0 0 0,-9 21 0 0 0,-6 6 0 0 0,0 0 0 0 0,1 0 0 0 0,-1 0 0 0 0,0 0 0 0 0,0-1 0 0 0,1 1 0 0 0,-1 0 0 0 0,0 0 0 0 0,1 0 0 0 0,-1 0 0 0 0,0 0 0 0 0,0 0 0 0 0,1 0 0 0 0,-1 0 0 0 0,0 0 0 0 0,1 1 0 0 0,-1-1 0 0 0,0 0 0 0 0,1 0 0 0 0,-1 0 0 0 0,0 0 0 0 0,0 0 0 0 0,1 1 0 0 0,0 0 0 0 0,0 0 0 0 0,0 0 0 0 0,0 1 0 0 0,0-1 0 0 0,0 0 0 0 0,-1 1 0 0 0,1-1 0 0 0,0 1 0 0 0,-1-1 0 0 0,1 1 0 0 0,-1-1 0 0 0,1 4 0 0 0,3 22 0 0 0,-4-22 0 0 0,3 78 0 0 0,-3-52 0 0 0,4 34 0 0 0,-4-60 0 0 0,1-2 0 0 0,-1 0 0 0 0,1 0 0 0 0,0 0 0 0 0,0 0 0 0 0,0-1 0 0 0,1 1 0 0 0,1 3 0 0 0,2 3 0 0 0,2-3 0 0 0,1-6 0 0 0,-4-1 0 0 0,-1-1 0 0 0,0 1 0 0 0,0-1 0 0 0,0 0 0 0 0,0 0 0 0 0,0 0 0 0 0,0 0 0 0 0,-1-1 0 0 0,1 1 0 0 0,3-5 0 0 0,22-31 0 0 0,20-48-2208 0 0,-34 63 1776 0 0,-1-1-1 0 0,-1 0 1 0 0,10-28-1 0 0,-19 44 467 0 0,-1 3 165 0 0,0 1 201 0 0,-1 0 0 0 0,1 0 1 0 0,-1 0-1 0 0,2-8 0 0 0,-5 12-278 0 0,1 1 0 0 0,0-1-1 0 0,-1 0 1 0 0,1 0 0 0 0,-1 1-1 0 0,1-1 1 0 0,0 1 0 0 0,0-1 0 0 0,-1 1-1 0 0,1 0 1 0 0,0 0 0 0 0,-2 1 0 0 0,-2 5-98 0 0,0 0 0 0 0,1 0 0 0 0,0 1 0 0 0,-5 13 0 0 0,1-5-23 0 0,7-10-1 0 0,0 0 0 0 0,0 0 0 0 0,0 1 0 0 0,1-1 0 0 0,-1 0 0 0 0,2 1 0 0 0,0 6 0 0 0,-1-11 0 0 0,1 12 0 0 0,2 0 0 0 0,-1 0 0 0 0,2-1 0 0 0,0 1 0 0 0,0-1 0 0 0,10 18 0 0 0,-13-26 0 0 0,0-3 0 0 0,-1-1 0 0 0,1 0 0 0 0,0 0 0 0 0,-1 1 0 0 0,1-1 0 0 0,0 0 0 0 0,0 0 0 0 0,0 0 0 0 0,0 0 0 0 0,0 0 0 0 0,0 0 0 0 0,0 0 0 0 0,0 0 0 0 0,0-1 0 0 0,1 1 0 0 0,0 0 0 0 0,8 6 0 0 0,2-3 0 0 0,-9-4 0 0 0,-1 1 0 0 0,1-1 0 0 0,-1 0 0 0 0,1 0 0 0 0,-1-1 0 0 0,1 1 0 0 0,-1 0 0 0 0,0-1 0 0 0,1 0 0 0 0,-1 1 0 0 0,1-1 0 0 0,-1 0 0 0 0,0 0 0 0 0,0-1 0 0 0,4-1 0 0 0,-3 0 0 0 0,1 0 0 0 0,-1 0 0 0 0,0 0 0 0 0,-1 0 0 0 0,1-1 0 0 0,-1 1 0 0 0,1-1 0 0 0,2-5 0 0 0,0-2 0 0 0,-1-1 0 0 0,0 1 0 0 0,0-1 0 0 0,-2 0 0 0 0,3-19 0 0 0,-3 16 0 0 0,-1 0 0 0 0,-1 0 0 0 0,0-1 0 0 0,-5-27 0 0 0,4 37 0 0 0,0 0 0 0 0,-1 0 0 0 0,1 0 0 0 0,-1 0 0 0 0,-1 0 0 0 0,1 0 0 0 0,-1 1 0 0 0,0-1 0 0 0,0 1 0 0 0,-1 0 0 0 0,1 0 0 0 0,-1 0 0 0 0,0 0 0 0 0,-9-7 0 0 0,-1 4 0 0 0,0 4 0 0 0,7 4-13 0 0,0 0-1 0 0,0 0 1 0 0,0 0-1 0 0,0 1 1 0 0,-9 2-1 0 0,-22 1-2084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01:11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65 118 8407 0 0,'-1'32'2409'0'0,"-1"1"-1"0"0,-1 0 1 0 0,-2-1 0 0 0,-1 0-1 0 0,-2 0 1 0 0,-22 58-1 0 0,21-65 1505 0 0,9-25-3867 0 0,1 0-1 0 0,0-1 0 0 0,-1 1 1 0 0,1 0-1 0 0,-1 0 1 0 0,1-1-1 0 0,-1 1 0 0 0,1-1 1 0 0,-1 1-1 0 0,1 0 0 0 0,-1-1 1 0 0,1 1-1 0 0,-1-1 1 0 0,0 1-1 0 0,1-1 0 0 0,-1 1 1 0 0,0-1-1 0 0,1 0 0 0 0,-1 0 1 0 0,7-14 208 0 0,-4 10-110 0 0,17-40 175 0 0,7-12 138 0 0,48-79 0 0 0,-72 131-445 0 0,0 1-1 0 0,0 0 1 0 0,1 0 0 0 0,-1 0-1 0 0,1 0 1 0 0,0 1-1 0 0,0-1 1 0 0,0 1 0 0 0,0 0-1 0 0,7-3 1 0 0,-2 3-12 0 0,1 5 0 0 0,-6 0 11 0 0,0 0 0 0 0,1 0 1 0 0,-1 1-1 0 0,0-1 0 0 0,-1 1 0 0 0,1 0 0 0 0,0 1 0 0 0,3 3 1 0 0,-3-3 3 0 0,0 0 0 0 0,0 0-1 0 0,0-1 1 0 0,0 0 0 0 0,0 0 0 0 0,8 4 0 0 0,-7-5 0 0 0,0-1 0 0 0,0 1 0 0 0,-1-1 0 0 0,1 0 0 0 0,0 0 0 0 0,0-1 0 0 0,0 0 0 0 0,0 0 0 0 0,0 0 0 0 0,0 0 0 0 0,0-1 0 0 0,0 1 0 0 0,0-1 0 0 0,0-1 1 0 0,0 1-1 0 0,-1-1 0 0 0,1 0 0 0 0,-1 0 0 0 0,1 0 0 0 0,-1 0 0 0 0,1-1 0 0 0,-1 0 0 0 0,0 0 0 0 0,4-4 0 0 0,5-5 8 0 0,0-1 0 0 0,-1 0 0 0 0,-1-1 1 0 0,0-1-1 0 0,12-21 0 0 0,-14 16-23 0 0,-8 12 0 0 0,-5 0 0 0 0,2 7 1 0 0,-1-1 0 0 0,1 1 0 0 0,0 0 0 0 0,0 1 0 0 0,-1-1 1 0 0,1 0-1 0 0,-1 1 0 0 0,1-1 0 0 0,0 1 0 0 0,-1 0 0 0 0,1 0 0 0 0,-1 0 0 0 0,1 0 0 0 0,-1 0 0 0 0,1 0 1 0 0,-1 1-1 0 0,1-1 0 0 0,0 1 0 0 0,-5 1 0 0 0,-4 2 39 0 0,1 1 0 0 0,-20 10 1 0 0,19-9-39 0 0,0 1 0 0 0,1 1 0 0 0,0 0 0 0 0,0 0 0 0 0,0 1 0 0 0,2 0 0 0 0,-1 0-1 0 0,1 1 1 0 0,0 0 0 0 0,1 1 0 0 0,0-1 0 0 0,1 2 0 0 0,0-1 0 0 0,1 1 0 0 0,0-1 0 0 0,1 1 0 0 0,0 1 0 0 0,1-1 0 0 0,0 0 0 0 0,1 1 0 0 0,0 0 0 0 0,1 0 0 0 0,1-1 0 0 0,0 1 0 0 0,0 0 0 0 0,2 0 0 0 0,-1-1 0 0 0,7 22 0 0 0,-6-29-2 0 0,0 1 0 0 0,0-1 0 0 0,1 0 0 0 0,0 0 0 0 0,0 0 0 0 0,1 0 0 0 0,-1 0 0 0 0,1 0 0 0 0,0-1 0 0 0,0 0 0 0 0,1 0 0 0 0,-1 0 0 0 0,1 0 0 0 0,0-1 0 0 0,0 0 0 0 0,0 0 0 0 0,0 0 0 0 0,0-1 0 0 0,1 1 0 0 0,0-1 0 0 0,-1 0 0 0 0,9 1 0 0 0,0 0 0 0 0,-1-1 0 0 0,1-1 0 0 0,0 0 0 0 0,0 0 0 0 0,0-1 0 0 0,0-1 0 0 0,0-1 0 0 0,19-4 0 0 0,-2-2 0 0 0,-1-1 0 0 0,-1-2 0 0 0,0-1 0 0 0,0-2 0 0 0,-1 0 0 0 0,-1-2 0 0 0,25-19 0 0 0,-18 10 0 0 0,-2-2 0 0 0,-1-1 0 0 0,-1-1 0 0 0,47-61 0 0 0,-62 70 0 0 0,-4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1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3567 0 0,'0'0'278'0'0,"1"3"-182"0"0,20 70 777 0 0,4 21 810 0 0,-25-93-1658 0 0,24 160 3227 0 0,9 149 4031 0 0,-28-275-6498 0 0,0 9 98 0 0,-4-42-818 0 0,-1 0 1 0 0,0 0 0 0 0,1 0-1 0 0,0 0 1 0 0,-1 1 0 0 0,1-1 0 0 0,0 0-1 0 0,1 2 1 0 0,1 3 217 0 0,-2-6-189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1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 2471 0 0,'0'0'224'0'0,"2"17"-224"0"0,-4 1 0 0 0,2 1 0 0 0,0-1 1064 0 0,-3 2 176 0 0,-2 2 32 0 0,1 2 8 0 0,1-4-576 0 0,-2 0-104 0 0,-4 0-24 0 0,4-1-8 0 0,5-1-376 0 0,-3-1-64 0 0,-4-3-24 0 0,2-1-2872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2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4087 0 0,'2'3'312'0'0,"10"18"-204"0"0,12 21 1266 0 0,-21-34-38 0 0,1-1 0 0 0,0-1 1 0 0,10 13-1 0 0,-2-3 627 0 0,6 7 369 0 0,-17-21-1651 0 0,1 0-192 0 0,-1-1-365 0 0,0 0-71 0 0,-1 0 0 0 0,1-1 0 0 0,-1 1-1 0 0,1 0 1 0 0,-1-1 0 0 0,1 1-1 0 0,-1 0 1 0 0,0 0 0 0 0,1 0-1 0 0,-1-1 1 0 0,0 1 0 0 0,1 2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2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78 3079 0 0,'15'-2'252'0'0,"-1"0"-1"0"0,0-1 0 0 0,27-10 0 0 0,38-21 2977 0 0,-37 15-1450 0 0,-40 18-1300 0 0,1 0 0 0 0,-1 1 0 0 0,0-1 0 0 0,1 0 0 0 0,-1 1 0 0 0,1 0 0 0 0,4 0 0 0 0,-7 0-441 0 0,1 0 45 0 0,-1 0-1 0 0,1 0 0 0 0,-1 1 1 0 0,1-1-1 0 0,-1 0 0 0 0,1 0 1 0 0,-1 1-1 0 0,1-1 0 0 0,-1 0 1 0 0,0 1-1 0 0,1-1 0 0 0,-1 1 1 0 0,1-1-1 0 0,-1 0 0 0 0,0 1 1 0 0,0-1-1 0 0,1 1 1 0 0,-1-1-1 0 0,0 1 0 0 0,1-1 1 0 0,-1 1-1 0 0,0 0 0 0 0,0-1 1 0 0,0 1-1 0 0,0-1 0 0 0,0 1 1 0 0,0-1-1 0 0,0 1 0 0 0,0 1 1 0 0,1 18 1149 0 0,-1-20-1212 0 0,0 9 301 0 0,-1-1-1 0 0,0 0 1 0 0,0 0-1 0 0,-1 0 1 0 0,0 0 0 0 0,-4 12-1 0 0,-27 57 1273 0 0,21-54-1239 0 0,7-11-298 0 0,-2 0-1 0 0,-8 13 0 0 0,7-13-100 0 0,5-8-97 0 0,1 0 0 0 0,-1 0 0 0 0,-1 0 0 0 0,1 0 0 0 0,0 0-1 0 0,-7 4 1 0 0</inkml:trace>
  <inkml:trace contextRef="#ctx0" brushRef="#br0" timeOffset="1">0 231 2759 0 0,'3'-1'207'0'0,"18"-7"101"0"0,38-7 9083 0 0,-43 11-6365 0 0,28-3-338 0 0,-42 7-2425 0 0,4-6-74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2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89 5727 0 0,'0'0'443'0'0,"3"-1"-84"0"0,16-6 3983 0 0,36-17 1 0 0,17-15-1654 0 0,-70 37-2738 0 0,18-7-800 0 0,-4 2-4903 0 0</inkml:trace>
  <inkml:trace contextRef="#ctx0" brushRef="#br0" timeOffset="1">1 415 5383 0 0,'0'0'416'0'0,"3"-1"-272"0"0,17-6 948 0 0,-1-2 0 0 0,0 0-1 0 0,29-20 1 0 0,53-44 5333 0 0,18-4-2188 0 0,-41 28-2271 0 0,-52 32-1766 0 0,3-2-697 0 0,-10 6-6754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3.1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1 4087 0 0,'2'20'360'0'0,"-6"7"-288"0"0,-7 5-72 0 0,1 3 0 0 0,-2 4 976 0 0,0 0 176 0 0,-1-2 40 0 0,-1-4 8 0 0,2-2-304 0 0,2-4-56 0 0,4-4-8 0 0,-1-3-8 0 0,0-3-456 0 0,2-7 168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3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0 964 6991 0 0,'18'3'567'0'0,"22"6"0"0"0,-8-2 1874 0 0,2-2 3475 0 0,5-2-3184 0 0,-37-3-2051 0 0,11-3 511 0 0,-11 2-1119 0 0,0 0 1 0 0,0 0-1 0 0,-1 0 0 0 0,1 0 0 0 0,0 0 1 0 0,-1 0-1 0 0,1-1 0 0 0,-1 1 0 0 0,1-1 1 0 0,-1 1-1 0 0,1-1 0 0 0,-1 1 0 0 0,0-1 1 0 0,0 0-1 0 0,2-3 0 0 0,0-2-819 0 0,0 0-1 0 0,3-16 1 0 0,0 2-5048 0 0,-1 6-353 0 0</inkml:trace>
  <inkml:trace contextRef="#ctx0" brushRef="#br0" timeOffset="1">306 0 2503 0 0,'4'2'4187'0'0,"11"3"-1371"0"0,0 0 1 0 0,20 3-1 0 0,-28-7-2387 0 0,0 0 0 0 0,-1-1 0 0 0,1 0 0 0 0,0 0 0 0 0,0 0 0 0 0,0-1 0 0 0,-1 0 0 0 0,1-1 0 0 0,7-1 0 0 0,27-11-541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3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4 195 2303 0 0,'-4'0'90'0'0,"6"-2"-40"0"0,14-3 384 0 0,10-3 2392 0 0,0-5 110 0 0,3-1 1641 0 0,53-18 0 0 0,-56 23-3649 0 0,-16 5-410 0 0,1 1 0 0 0,17-4 0 0 0,-22 7-244 0 0,0-2 1 0 0,0 1-1 0 0,0-1 0 0 0,-1 0 0 0 0,1 0 1 0 0,0-1-1 0 0,-1 1 0 0 0,7-5 0 0 0,-2 2 186 0 0,0 0 0 0 0,19-6 0 0 0,-23 10-361 0 0,0-1 0 0 0,1 0 0 0 0,-2-1 0 0 0,1 1 0 0 0,0-1-1 0 0,0 0 1 0 0,-1-1 0 0 0,0 1 0 0 0,1-1 0 0 0,-1 0 0 0 0,6-8 0 0 0,-10 11-29 0 0,-5-10-608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4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2359 0 0,'0'0'208'0'0,"5"18"-208"0"0,1 1 0 0 0,3 1 0 0 0,-4 0 936 0 0,0-3 152 0 0,2 1 24 0 0,-4-1 8 0 0,2-2 664 0 0,-2 4-920 0 0,3-1 0 0 0,-6-1 24 0 0,6-3-504 0 0,-1-4-3424 0 0</inkml:trace>
  <inkml:trace contextRef="#ctx0" brushRef="#br0" timeOffset="1">184 123 6415 0 0,'0'0'576'0'0,"8"19"-464"0"0,-1-4-112 0 0,0 2 0 0 0,0 0 1664 0 0,-1-2-744 0 0,1-2 808 0 0,-2-1-1400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4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6159 0 0,'0'0'544'0'0,"5"20"-432"0"0,-5 0-112 0 0,2 0 0 0 0,0-3 1376 0 0,-2 2 256 0 0,-2-1 56 0 0,-1 1 8 0 0,3-2-752 0 0,-4 1-144 0 0,-1-3-32 0 0,2 0 264 0 0,-1 1-856 0 0,-1-6-16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4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3655 0 0,'-4'18'229'0'0,"0"0"-1"0"0,-1-1 0 0 0,0 1 0 0 0,-2-1 0 0 0,-13 26 0 0 0,17-36 22 0 0,-10 16 303 0 0,-1 0 1 0 0,-1-1-1 0 0,-34 40 1 0 0,24-32-236 0 0,-1-2 283 0 0,-1-1 0 0 0,-2-1 0 0 0,-59 42 0 0 0,47-41 415 0 0,24-17 299 0 0,-28 22 4170 0 0,63-35-4630 0 0,0-1 0 0 0,0 0 0 0 0,0-2 0 0 0,31-14 0 0 0,16-4 1067 0 0,-28 10-930 0 0,51-27 0 0 0,-44 11-108 0 0,-34 21-1362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1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97 3247 0 0,'17'-7'645'0'0,"-2"-1"0"0"0,1 0 0 0 0,-1-1-1 0 0,0 0 1 0 0,-1-1 0 0 0,19-17 0 0 0,-29 24-561 0 0,0 0 0 0 0,0 1 1 0 0,0 0-1 0 0,0 0 1 0 0,0 0-1 0 0,6-2 0 0 0,-9 4-204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15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 0 7111 0 0,'0'0'632'0'0,"1"17"-504"0"0,-6-2-128 0 0,3 4 0 0 0,4-3 1312 0 0,-5 1 232 0 0,1-2 56 0 0,0-1 0 0 0,2-2-992 0 0,-1 1-192 0 0,-3 1-48 0 0,6-3-8 0 0,-2 1-640 0 0</inkml:trace>
  <inkml:trace contextRef="#ctx0" brushRef="#br0" timeOffset="1">1 365 4863 0 0,'0'0'375'0'0,"3"0"-244"0"0,34 0 1550 0 0,-32 0 199 0 0,27-2 480 0 0,0-2 0 0 0,0-1 0 0 0,0-2 1 0 0,-1-1-1 0 0,0-1 0 0 0,36-17 0 0 0,-2-6 414 0 0,101-68 0 0 0,-133 79-5189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38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2383 0 0,'4'0'180'0'0,"20"-2"-29"0"0,0 0-1 0 0,0-2 0 0 0,0-1 0 0 0,23-7 0 0 0,24-11 1436 0 0,74-15 0 0 0,-102 30-1020 0 0,1 2 0 0 0,0 1 1 0 0,47 3-1 0 0,176 18 2697 0 0,-48-1-1255 0 0,732 48 3363 0 0,-217-23-3007 0 0,-698-40-2291 0 0,33-1 134 0 0,122 15 0 0 0,-152-7-138 0 0,-6-1 42 0 0,48 3 0 0 0,19-8 88 0 0,28 0 101 0 0,60 12 174 0 0,139 5 321 0 0,-188-13-487 0 0,59 1-16 0 0,422-44 328 0 0,-326 14-483 0 0,-263 22-99 0 0,576-30 614 0 0,-245 28-159 0 0,241-6 192 0 0,-65-26-128 0 0,22 1-219 0 0,244 53 502 0 0,-524 0-357 0 0,231 9 290 0 0,-52-9-364 0 0,360 7 350 0 0,-396-11-471 0 0,-306-2-229 0 0,-68-5 31 0 0,73 1 0 0 0,112-26 83 0 0,-167 11-169 0 0,37-5 313 0 0,135-34 0 0 0,-73-4-1846 0 0,-6-16-6879 0 0,-72 21-1521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0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3599 0 0,'0'2'278'0'0,"0"2"-238"0"0,1 0 0 0 0,-1 0 0 0 0,1-1 1 0 0,0 1-1 0 0,0 0 0 0 0,0 0 0 0 0,0-1 1 0 0,1 1-1 0 0,0-1 0 0 0,1 4 0 0 0,4 6 351 0 0,12 36 1252 0 0,16 34 290 0 0,-16-41-1254 0 0,36 69 2163 0 0,23 44 5 0 0,-68-135-2485 0 0,0 0 1 0 0,-2 1-1 0 0,0 0 1 0 0,5 26-1 0 0,-4-11-14 0 0,-6-23 14 0 0,0-1 0 0 0,-1 1 1 0 0,2 21-1 0 0,-5-32-391 0 0,0 0 1 0 0,0 0-1 0 0,-1-1 0 0 0,1 1 0 0 0,-1-1 0 0 0,1 1 0 0 0,-1-1 1 0 0,1 0-1 0 0,-3 2 0 0 0,3-2-44 0 0,0-1-194 0 0,0 1 0 0 0,1-1 0 0 0,-1 1 0 0 0,0-1 1 0 0,0 1-1 0 0,0-1 0 0 0,1 1 0 0 0,-1-1 0 0 0,0 0 0 0 0,0 0 0 0 0,0 1 1 0 0,0-1-1 0 0,-1 0 0 0 0,-2 1-1169 0 0,-14 2-4047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0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1 493 6271 0 0,'3'2'486'0'0,"52"16"-130"0"0,-51-18 520 0 0,0 1 293 0 0,0 0-937 0 0,0 0-1 0 0,0-1 1 0 0,0 0-1 0 0,0 0 1 0 0,0 0-1 0 0,0 0 1 0 0,0 0-1 0 0,0-1 1 0 0,0 0 0 0 0,0 0-1 0 0,0 0 1 0 0,0 0-1 0 0,0 0 1 0 0,4-3-1 0 0,18-9 1642 0 0,-23 12-1680 0 0,-1 0 0 0 0,1 0 0 0 0,0 0 0 0 0,-1 0 0 0 0,1 0 1 0 0,-1-1-1 0 0,0 1 0 0 0,1-1 0 0 0,-1 0 0 0 0,0 1 1 0 0,0-1-1 0 0,0 0 0 0 0,0 0 0 0 0,0-1 0 0 0,0 1 0 0 0,-1 0 1 0 0,1-1-1 0 0,-1 1 0 0 0,2-5 0 0 0,3-9 789 0 0,0-1 0 0 0,-1 0 0 0 0,3-27 0 0 0,-1 2 210 0 0,5-45 208 0 0,-12 8-549 0 0,0 46-613 0 0,1 0 0 0 0,5-37 0 0 0,-1 55-1229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1.3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1 519 5471 0 0,'23'-15'315'0'0,"1"-1"0"0"0,36-33 0 0 0,38-45 2136 0 0,-62 57-992 0 0,120-132 3976 0 0,-72 82-1710 0 0,-56 60-2920 0 0,-2 3 1095 0 0,-29 24-1971 0 0,-38 13-2727 0 0,17-5-2633 0 0,6-2-573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1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2159 0 0,'17'248'2282'0'0,"-8"-108"2974"0"0,-10 173 0 0 0,-4-253-3658 0 0,-5 218 2905 0 0,10-278-4525 0 0,0 1 1 0 0,0-1-1 0 0,0 1 1 0 0,0-1 0 0 0,0 1-1 0 0,0-1 1 0 0,0 1-1 0 0,0-1 1 0 0,1 1-1 0 0,-1-1 1 0 0,0 1-1 0 0,0-1 1 0 0,0 1-1 0 0,0-1 1 0 0,1 1 0 0 0,-1-1-1 0 0,0 1 1 0 0,1-1-1 0 0,-1 1 1 0 0,15-32-9017 0 0,-13 7 4002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2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33 5727 0 0,'-9'15'148'0'0,"0"0"0"0"0,-2 0 0 0 0,-20 22 0 0 0,-7 11 1395 0 0,0 1 1216 0 0,-1-2-1 0 0,-3-1 1 0 0,-57 48 0 0 0,51-59-1810 0 0,19-15-486 0 0,28-19-389 0 0,1-3-88 0 0,2-4-479 0 0,0 0 1 0 0,1 0 0 0 0,-1 0 0 0 0,1 0-1 0 0,0 0 1 0 0,1 1 0 0 0,-1-1 0 0 0,8-8 0 0 0,-3 4-1822 0 0,13-19-3552 0 0</inkml:trace>
  <inkml:trace contextRef="#ctx0" brushRef="#br0" timeOffset="1">465 1 6335 0 0,'2'2'486'0'0,"43"41"371"0"0,3-2 3338 0 0,-4-3-559 0 0,-42-36-3254 0 0,1 0-182 0 0,13 4-37 0 0,2-3-35 0 0,-13-4-185 0 0,-1 1 0 0 0,0-1 1 0 0,0 0-1 0 0,0 0 0 0 0,0-1 1 0 0,5-2-1 0 0,12-7-4049 0 0,-5-1-998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2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1 307 6303 0 0,'18'-12'347'0'0,"0"0"-1"0"0,1 1 1 0 0,0 1-1 0 0,31-11 1 0 0,23-12 3400 0 0,-13 2-33 0 0,-2-3 1 0 0,70-52-1 0 0,-121 80-3513 0 0,-2 1 0 0 0,1-1 0 0 0,4-7 0 0 0,14-13 324 0 0,-48 43-3135 0 0,-8 7-4617 0 0,17-9 984 0 0</inkml:trace>
  <inkml:trace contextRef="#ctx0" brushRef="#br0" timeOffset="1">142 264 4863 0 0,'2'18'432'0'0,"-4"4"-344"0"0,2 3-88 0 0,0-1 0 0 0,2-2 416 0 0,-4-4 72 0 0,2 1 16 0 0,2-2 0 0 0,1-2-32 0 0,7-5-2520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2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305 1 4255 0 0,'2'2'332'0'0,"4"15"-119"0"0,6 22 0 0 0,-7-25 433 0 0,-4-9-284 0 0,-1 0 0 0 0,1 1 0 0 0,-1-1-1 0 0,0 1 1 0 0,0-1 0 0 0,0 1 0 0 0,-1-1-1 0 0,-1 7 1 0 0,0 7 942 0 0,0-12-527 0 0,1 1 0 0 0,-1 0 0 0 0,-5 11 0 0 0,-2 13 503 0 0,5-15-907 0 0,-1 0-1 0 0,0 0 1 0 0,-10 19 0 0 0,-12 18-5192 0 0,15-34-37 0 0</inkml:trace>
  <inkml:trace contextRef="#ctx0" brushRef="#br0" timeOffset="1">1 480 4951 0 0,'2'3'382'0'0,"6"5"-41"0"0,-1 1-1 0 0,0 1 1 0 0,0-1 0 0 0,-1 1 0 0 0,0 0-1 0 0,8 20 1 0 0,0 9 2001 0 0,-6-18-128 0 0,6 26 1 0 0,-2-19-895 0 0,-11-27-1091 0 0,4 5-40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3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3247 0 0,'16'-5'366'0'0,"1"0"-1"0"0,-1-1 0 0 0,0 0 0 0 0,0-1 1 0 0,16-11-1 0 0,-13 8 1424 0 0,38-15 0 0 0,-55 24-848 0 0,15 0 1552 0 0,-15 0-2027 0 0,1 1 0 0 0,0-1 0 0 0,-1 1 0 0 0,1 0 0 0 0,-1 0 0 0 0,5 1 0 0 0,-5-1 82 0 0,-1 2-415 0 0,1-1 0 0 0,0 0 1 0 0,-1 0-1 0 0,1 1 0 0 0,-1-1 1 0 0,1 0-1 0 0,-1 1 0 0 0,0 0 0 0 0,0-1 1 0 0,2 3-1 0 0,-3-3-31 0 0,1 0-63 0 0,-1 0 1 0 0,0-1 0 0 0,1 1 0 0 0,-1 0-1 0 0,0 0 1 0 0,0 0 0 0 0,0 0 0 0 0,0 0-1 0 0,1-1 1 0 0,-1 1 0 0 0,0 0-1 0 0,0 0 1 0 0,-1 0 0 0 0,1 0 0 0 0,0 0-1 0 0,0 0 1 0 0,-1 1 0 0 0,0 1 78 0 0,-6 34 823 0 0,-1-2 1 0 0,-26 67-1 0 0,2-4-837 0 0,20-67-338 0 0,5-14-1174 0 0,1 1-3287 0 0,4-1-1863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2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2039 0 0,'2'-2'154'0'0,"30"-23"311"0"0,-29 22-161 0 0,1 1 0 0 0,-1-1-1 0 0,0 1 1 0 0,0-1 0 0 0,0 0 0 0 0,0 0 0 0 0,3-6 0 0 0,-2 4 33 0 0,-1 1 0 0 0,1-1 0 0 0,0 1 0 0 0,0 0 0 0 0,0 1 0 0 0,7-6 0 0 0,23-18 406 0 0,-18 15-1085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3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50 3599 0 0,'4'-1'278'0'0,"7"-3"316"0"0,1 0 0 0 0,-1-1 1 0 0,19-10-1 0 0,-6 3 3149 0 0,-10 7-440 0 0,-1 2-1025 0 0,-6 4-1886 0 0</inkml:trace>
  <inkml:trace contextRef="#ctx0" brushRef="#br0" timeOffset="1">1 235 3311 0 0,'0'0'352'0'0,"13"-7"-352"0"0,1 2 472 0 0,3 0 80 0 0,-4-2 24 0 0,-1 2 288 0 0,1-3-768 0 0,-3 3-8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3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0 353 2383 0 0,'4'-2'180'0'0,"143"-72"4536"0"0,21-10 2834 0 0,-129 66-5903 0 0,-2-3-1 0 0,0 0 1 0 0,-1-3 0 0 0,45-38 0 0 0,-29 25-672 0 0,-49 34-987 0 0,11-4-927 0 0</inkml:trace>
  <inkml:trace contextRef="#ctx0" brushRef="#br0" timeOffset="1">382 212 4087 0 0,'-5'25'360'0'0,"-7"3"-288"0"0,-8 4-72 0 0,2 4 0 0 0,-1-1 928 0 0,1 0 176 0 0,-1-3 32 0 0,4-5 8 0 0,1-3-120 0 0,6-7-16 0 0,0-2 992 0 0,4-5-1400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4.2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7023 0 0,'4'1'542'0'0,"75"41"2064"0"0,24 9 5940 0 0,-94-48-8042 0 0,0 0 1 0 0,0-1 0 0 0,14 2 0 0 0,-11-2-70 0 0,-7-1-378 0 0,0-1 0 0 0,1 1-1 0 0,-1-1 1 0 0,0-1 0 0 0,0 1-1 0 0,0-1 1 0 0,6-1 0 0 0,2 0 20 0 0,2-1-107 0 0,0-1 0 0 0,-1 0 0 0 0,0 0 0 0 0,1-2 0 0 0,12-6 0 0 0,13-10-5674 0 0,-10 5-1091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4.5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11 4831 0 0,'39'-2'7272'0'0,"23"-4"-5015"0"0,-46 4-1466 0 0,-11 2-631 0 0,7 4-186 0 0,-10-3-426 0 0,-1 0 303 0 0,0 0 0 0 0,0 0 1 0 0,0 0-1 0 0,0 0 1 0 0,0 0-1 0 0,0 0 1 0 0,-1 0-1 0 0,1 0 0 0 0,0 2 1 0 0,0-2-197 0 0,5 14-2950 0 0,-5 0-901 0 0</inkml:trace>
  <inkml:trace contextRef="#ctx0" brushRef="#br0" timeOffset="1">0 621 2527 0 0,'2'0'187'0'0,"4"0"79"0"0,-1-1 0 0 0,1 0 0 0 0,-1 0 0 0 0,1 0 0 0 0,-1-1 0 0 0,0 0 0 0 0,0 0 0 0 0,0 0 0 0 0,0 0 0 0 0,0-1 0 0 0,8-6 0 0 0,6-5 1576 0 0,25-25 0 0 0,-18 14-303 0 0,116-93 4713 0 0,53-22-418 0 0,-187 134-5541 0 0,70-42 1105 0 0,-76 47-1250 0 0,1 0 136 0 0,0-1-729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4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96 2359 0 0,'-2'8'38'0'0,"1"1"-1"0"0,0 0 0 0 0,0-1 0 0 0,2 11 1 0 0,-1-9 236 0 0,0 0 1 0 0,-3 16 0 0 0,0 19 1390 0 0,2-35-1208 0 0,1 0 1 0 0,-1 0 0 0 0,-4 14 0 0 0,4-15-109 0 0,-1-1-1 0 0,1 1 1 0 0,0 8 0 0 0,1-9-27 0 0,-1-1 1 0 0,0 1 0 0 0,-3 13-1 0 0,3-18-230 0 0,1 1-1 0 0,-1-1 0 0 0,1 0 0 0 0,0 0 1 0 0,0 0-1 0 0,0 0 0 0 0,0 0 0 0 0,1 4 1 0 0,-1-4-14 0 0,1 0 1 0 0,-1-1 0 0 0,0 1-1 0 0,0 0 1 0 0,0-1 0 0 0,0 1-1 0 0,-1 0 1 0 0,0 3 0 0 0,1-6-67 0 0,0 0 0 0 0,0 0 0 0 0,0 1 0 0 0,0-1 0 0 0,-1 0 1 0 0,1 0-1 0 0,0 1 0 0 0,0-1 0 0 0,0 0 0 0 0,0 0 0 0 0,0 1 1 0 0,0-1-1 0 0,0 0 0 0 0,0 0 0 0 0,0 1 0 0 0,1-1 0 0 0,-1 0 1 0 0,0 0-1 0 0,0 1 0 0 0,0-1 0 0 0,0 0 0 0 0,0 0 0 0 0,0 0 1 0 0,0 1-1 0 0,1-1 0 0 0,-1 0 0 0 0,0 0 0 0 0,0 0 0 0 0,0 0 1 0 0,0 1-1 0 0,1-1 0 0 0,-1 0 0 0 0</inkml:trace>
  <inkml:trace contextRef="#ctx0" brushRef="#br0" timeOffset="1">179 0 2959 0 0,'2'19'669'0'0,"0"-1"-1"0"0,-2 1 0 0 0,0-1 1 0 0,-4 28-1 0 0,-16 72 4133 0 0,19-114-4766 0 0,-6 25 853 0 0,3-14-433 0 0,1 0 1 0 0,1 0-1 0 0,-2 18 0 0 0,4-30-972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5.2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489 1 5383 0 0,'0'3'416'0'0,"2"5"-258"0"0,-1 0 0 0 0,0 0-1 0 0,-1 0 1 0 0,0 0 0 0 0,0 0-1 0 0,0 1 1 0 0,-1-1-1 0 0,-3 10 1 0 0,-20 69 3909 0 0,18-68-3274 0 0,-11 44 1090 0 0,-7 24-1122 0 0,19-75-2099 0 0,0 1 0 0 0,-10 15-1 0 0,4-9-3273 0 0</inkml:trace>
  <inkml:trace contextRef="#ctx0" brushRef="#br0" timeOffset="1">16 722 2159 0 0,'-16'12'6680'0'0,"22"-13"-4389"0"0,16-8-196 0 0,73-47 4278 0 0,40-38-1833 0 0,-126 88-4340 0 0,197-120 2792 0 0,-160 101-3024 0 0,-44 24-584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4055 0 0,'0'2'312'0'0,"3"12"-42"0"0,-2-1 0 0 0,1 23-1 0 0,2 14 1660 0 0,0-12 484 0 0,-2 47 0 0 0,-2-60-2047 0 0,2 0-1 0 0,6 42 0 0 0,-7-55-3542 0 0,-3 1-1058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5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0 291 2039 0 0,'14'-1'1220'0'0,"26"-9"1771"0"0,130-35 7626 0 0,-1-14-3614 0 0,-151 51-6369 0 0,165-78 3930 0 0,-68 10-2396 0 0,-103 71-3733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4895 0 0,'4'0'375'0'0,"58"3"-170"0"0,-29-2 2137 0 0,34-5-1 0 0,-52 2-1557 0 0,0 0 0 0 0,1-1 1 0 0,-1-1-1 0 0,0 0 0 0 0,0-1 0 0 0,-1 0 0 0 0,0-2 0 0 0,22-11 0 0 0,-26 11-469 0 0,1 1 1 0 0,12-5-1 0 0,-3 3-5149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6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0 327 4863 0 0,'52'-24'1497'0'0,"-1"-1"0"0"0,-1-3 0 0 0,89-66 0 0 0,-53 23 2169 0 0,-42 34-2068 0 0,12-9 309 0 0,-54 45-1479 0 0,-33 7-12727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2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0 265 3799 0 0,'19'-7'336'0'0,"-2"-5"-272"0"0,-2-1-64 0 0,1-1 0 0 0,5 2 472 0 0,-3-1 72 0 0,-6-6 24 0 0,3 3 0 0 0,4 0-208 0 0,-1 3-40 0 0,-3 0 0 0 0,4-4-8 0 0,3-3-216 0 0,-4 1-32 0 0,-1 2-64 0 0,1-3-2056 0 0,1-4-464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7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2359 0 0,'17'149'348'0'0,"-14"-107"242"0"0,2 73 1852 0 0,-4-101-1951 0 0,-1 0 1 0 0,-4 27-1 0 0,2-29-224 0 0,1 0 1 0 0,1 1 0 0 0,0 16-1 0 0,8 42 889 0 0,-5-58-826 0 0,-3-10-97 0 0,9-1-238 0 0,-9-2-107 0 0,1 0-1 0 0,0 0 1 0 0,-1 0 0 0 0,1 0 0 0 0,-1 1-1 0 0,1-1 1 0 0,-1 0 0 0 0,1 0-1 0 0,0 0 1 0 0,-1 0 0 0 0,1 0-1 0 0,-1 0 1 0 0,1 0 0 0 0,0-1-1 0 0,-1 1 1 0 0,1 0 0 0 0,-1 0-1 0 0,1 0 1 0 0,-1-1 0 0 0,1 1-1 0 0,0 0 1 0 0,11-9-3119 0 0</inkml:trace>
  <inkml:trace contextRef="#ctx0" brushRef="#br0" timeOffset="1">108 60 2127 0 0,'7'28'84'0'0,"6"40"0"0"0,-1-3 730 0 0,6 65 2475 0 0,-18-129-3265 0 0,2 34 573 0 0,-1-19-200 0 0,0-1 0 0 0,1 0-1 0 0,7 25 1 0 0,-3-11 164 0 0,-5-24-462 0 0,-1-1 0 0 0,1 0 0 0 0,0 0 0 0 0,0 1 0 0 0,0-1 1 0 0,1 0-1 0 0,-1 0 0 0 0,1 0 0 0 0,0-1 0 0 0,0 1 1 0 0,5 6-1 0 0,-5-8-267 0 0,3 5 528 0 0,14-5-6502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7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134 1 5039 0 0,'-27'78'1792'0'0,"-19"86"-1"0"0,39-137-500 0 0,5-21-744 0 0,0 0-1 0 0,0 0 1 0 0,1 1 0 0 0,0-1-1 0 0,0 0 1 0 0,0 0-1 0 0,1 1 1 0 0,1 8 1229 0 0,1-14-1716 0 0,1-1 1 0 0,0 0-1 0 0,0-1 0 0 0,-1 1 1 0 0,1 0-1 0 0,-1-1 1 0 0,1 0-1 0 0,0 0 0 0 0,-1 1 1 0 0,1-1-1 0 0,-1-1 0 0 0,1 1 1 0 0,-1 0-1 0 0,0-1 1 0 0,4-2-1 0 0,7-3-25 0 0,-11 6-32 0 0,-1 0-1 0 0,1 0 0 0 0,0 0 1 0 0,-1 0-1 0 0,1 0 1 0 0,0 1-1 0 0,0-1 0 0 0,0 1 1 0 0,0 0-1 0 0,0-1 0 0 0,-1 1 1 0 0,1 0-1 0 0,0 0 1 0 0,0 0-1 0 0,3 1 0 0 0,-4-1 4 0 0,1 1-1 0 0,-1-1 0 0 0,0 1 0 0 0,1 0 0 0 0,-1-1 0 0 0,0 1 1 0 0,0 0-1 0 0,0 0 0 0 0,0 0 0 0 0,0 0 0 0 0,0 0 0 0 0,0 0 1 0 0,0 0-1 0 0,0 1 0 0 0,0-1 0 0 0,0 0 0 0 0,-1 0 0 0 0,1 1 1 0 0,0-1-1 0 0,0 2 0 0 0,1 5-3 0 0,1-1-1 0 0,-2 1 1 0 0,1 0 0 0 0,-1 0 0 0 0,0-1-1 0 0,-1 1 1 0 0,0 10 0 0 0,-8 56 1 0 0,6-57 4 0 0,-3 18 168 0 0,-15 54-1 0 0,18-84-151 0 0,1-4-27 0 0,1 1 0 0 0,0 0 1 0 0,-1-1-1 0 0,1 1 0 0 0,0 0 0 0 0,-1 0 1 0 0,1 0-1 0 0,0-1 0 0 0,1 1 0 0 0,-1 3 1 0 0,3-4-149 0 0,1 0 14 0 0,0 0 0 0 0,1 0 0 0 0,-1-1 0 0 0,0 1 1 0 0,1-1-1 0 0,-1 0 0 0 0,8-1 0 0 0,31-7-1300 0 0,-37 6 1393 0 0,-4 2 18 0 0,1 0-1 0 0,-1-1 0 0 0,1 1 1 0 0,-1 0-1 0 0,1 1 0 0 0,-1-1 1 0 0,1 0-1 0 0,-1 1 1 0 0,5 1-1 0 0,-3-1-8 0 0,-1 0 78 0 0,-1 2 48 0 0,1 1-45 0 0,0 0-1 0 0,0 0 0 0 0,-1 1 1 0 0,0-1-1 0 0,0 1 0 0 0,0-1 1 0 0,-1 1-1 0 0,1 0 0 0 0,-1 0 1 0 0,0 0-1 0 0,0 0 1 0 0,-1 0-1 0 0,0-1 0 0 0,0 11 1 0 0,-2 3 208 0 0,-1-1 0 0 0,0 1 0 0 0,-2-1 1 0 0,0 0-1 0 0,-8 20 0 0 0,-44 83 1519 0 0,47-101-1626 0 0,5-10-67 0 0,-14 30 593 0 0,-3 0 1 0 0,-31 43 0 0 0,38-62-329 0 0,12-15-301 0 0,-1 1 0 0 0,0-1 0 0 0,0 0 0 0 0,0 0 0 0 0,-1 0 0 0 0,1-1 0 0 0,-1 1 0 0 0,0-1 0 0 0,0 0 0 0 0,-11 5 1 0 0,16-9-81 0 0,0 0 0 0 0,-1 0 0 0 0,1 0 0 0 0,0-1 0 0 0,-1 1 0 0 0,1 0 0 0 0,0 0 0 0 0,-1 0 0 0 0,1-1 0 0 0,0 1 0 0 0,-1 0 0 0 0,1-1 0 0 0,0 1 0 0 0,0 0 0 0 0,-1 0 0 0 0,1-1 0 0 0,0 1 0 0 0,0 0 0 0 0,0-1 0 0 0,-1 1 0 0 0,1 0 0 0 0,0-1 0 0 0,0 1 0 0 0,0-1 0 0 0,0 0 0 0 0,-1 1-79 0 0,1-2-250 0 0,-1 0-1 0 0,1 0 0 0 0,-1 0 1 0 0,1 1-1 0 0,-1-1 1 0 0,1 0-1 0 0,0 0 1 0 0,0 0-1 0 0,0 0 0 0 0,0 0 1 0 0,0 0-1 0 0,0 0 1 0 0,1 0-1 0 0,-1 1 0 0 0,1-1 1 0 0,0-2-1 0 0,10-22-5821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7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1 247 5351 0 0,'15'-18'134'0'0,"-4"3"864"0"0,1 1 0 0 0,1 1 1 0 0,0 0-1 0 0,1 1 0 0 0,0 0 0 0 0,20-12 1 0 0,-8 9 1274 0 0,0 2 0 0 0,1 1 1 0 0,38-12-1 0 0,9 0-527 0 0,-2 0-1684 0 0,-23 10-6155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8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2359 0 0,'11'20'129'0'0,"-1"1"0"0"0,15 43-1 0 0,5 48 1830 0 0,-16-60-494 0 0,7 32 837 0 0,28 96 3698 0 0,-36-139-3891 0 0,2-1 0 0 0,27 50 0 0 0,-30-67-1604 0 0,-5-9-322 0 0,1 0 0 0 0,0 0 0 0 0,1-1 0 0 0,0 0 0 0 0,12 13 0 0 0,-13-18-567 0 0,-4-4 583 0 0,0 0 1 0 0,0 0-1 0 0,0-1 1 0 0,0 1-1 0 0,7 3 1 0 0,-9-6-369 0 0,-1 0 1 0 0,1 0 0 0 0,0-1 0 0 0,0 1 0 0 0,-1-1-1 0 0,1 1 1 0 0,0-1 0 0 0,3 0 0 0 0,-3 0-453 0 0,0 0 0 0 0,0 0 0 0 0,0 0 0 0 0,0-1 0 0 0,1 1-1 0 0,-1-1 1 0 0,0 0 0 0 0,3-1 0 0 0</inkml:trace>
  <inkml:trace contextRef="#ctx0" brushRef="#br0" timeOffset="1">431 68 7487 0 0,'0'0'792'0'0,"-10"7"-792"0"0,1 1 0 0 0,4 0 1280 0 0,-6 4 224 0 0,-6 2 40 0 0,2 1 16 0 0,1 2-800 0 0,2-1-160 0 0,1 3-32 0 0,-1-1-8 0 0,0 1-368 0 0,2 1-80 0 0,-2 0-16 0 0,2 1-4632 0 0,-2 0-928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8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 5119 0 0,'0'0'396'0'0,"3"1"-256"0"0,27 7-1 0 0,-28-7 497 0 0,1 2 217 0 0,1 2-557 0 0,0 0 0 0 0,0 0 0 0 0,-1 0 0 0 0,0 0-1 0 0,0 0 1 0 0,-1 1 0 0 0,1 0 0 0 0,-1-1 0 0 0,-1 1-1 0 0,1 0 1 0 0,-1 0 0 0 0,2 10 0 0 0,-3-9 7 0 0,1-1 1 0 0,-1 1 0 0 0,0-1 0 0 0,-1 1-1 0 0,1-1 1 0 0,-1 0 0 0 0,-1 1-1 0 0,1-1 1 0 0,-5 11 0 0 0,1-2 653 0 0,-3 23 1 0 0,5-24-393 0 0,0-1 1 0 0,-7 18 0 0 0,-18 57 2326 0 0,21-63-1571 0 0,3-17 562 0 0,8-13-1322 0 0,7-16-22 0 0,-7 15-450 0 0,0 1-1 0 0,-1-1 1 0 0,0-1 0 0 0,0 1 0 0 0,0 0-1 0 0,2-8 1 0 0,-3 8-51 0 0,0 1 0 0 0,0-1 0 0 0,1 1-1 0 0,0 0 1 0 0,0 0 0 0 0,4-5 0 0 0,11-16 102 0 0,-10 10-68 0 0,0 0 0 0 0,1 1-1 0 0,15-18 1 0 0,17-23-313 0 0,-28 36-856 0 0,21-24-1 0 0,-7 15-4790 0 0,0-1-1844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9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62 5495 0 0,'0'0'423'0'0,"3"-1"-278"0"0,50-18 1399 0 0,32-13 6240 0 0,-80 30-7391 0 0,0 0 0 0 0,0 1 0 0 0,0 0 0 0 0,0 0 0 0 0,0 0 0 0 0,0 0 0 0 0,0 1 0 0 0,0 0 0 0 0,9 0 0 0 0,-13 1-365 0 0,0-1 1 0 0,-1 1 0 0 0,1-1-1 0 0,0 1 1 0 0,0-1-1 0 0,0 1 1 0 0,0-1 0 0 0,-1 1-1 0 0,1 0 1 0 0,0-1 0 0 0,-1 1-1 0 0,1 0 1 0 0,-1 0 0 0 0,1-1-1 0 0,-1 1 1 0 0,1 0 0 0 0,-1 0-1 0 0,1 0 1 0 0,-1 0 0 0 0,0 0-1 0 0,1 0 1 0 0,-1 0 0 0 0,0 0-1 0 0,0 0 1 0 0,0 0 0 0 0,0 0-1 0 0,0 0 1 0 0,0 0 0 0 0,0 1-1 0 0,-4 33 454 0 0,2-25-377 0 0,1-2-28 0 0,-1 0 0 0 0,0 0-1 0 0,0 0 1 0 0,-1 0 0 0 0,-7 14-1 0 0,-25 35 75 0 0,29-49-162 0 0,-44 62 11 0 0,15-25 0 0 0,8-12 78 0 0,20-25-15 0 0,0 0-1 0 0,1 1 1 0 0,-11 16-1 0 0,6-5 86 0 0,8-16-17 0 0,0 0 1 0 0,1 0-1 0 0,0 0 1 0 0,0 0-1 0 0,0 1 1 0 0,0-1-1 0 0,0 1 1 0 0,1-1-1 0 0,0 1 1 0 0,0 0-1 0 0,0 0 1 0 0,0 8-1 0 0,2-12-66 0 0,-1 0-1 0 0,1 0 1 0 0,-1-1-1 0 0,1 1 1 0 0,-1 0-1 0 0,1-1 0 0 0,0 1 1 0 0,-1 0-1 0 0,1-1 1 0 0,0 1-1 0 0,0-1 0 0 0,-1 0 1 0 0,1 1-1 0 0,0-1 1 0 0,0 1-1 0 0,0-1 0 0 0,-1 0 1 0 0,1 0-1 0 0,0 1 1 0 0,0-1-1 0 0,2 0 1 0 0,-1 0 25 0 0,1 1 1 0 0,0-1 0 0 0,0 0-1 0 0,-1 1 1 0 0,1-1 0 0 0,0-1-1 0 0,4 0 1 0 0,2-1 77 0 0,1-2 0 0 0,-1 0-1 0 0,0 0 1 0 0,0 0 0 0 0,14-10 0 0 0,-13 7 0 0 0,0-1 1 0 0,11-12-1 0 0,-20 20-140 0 0,-1-1-1 0 0,1 0 0 0 0,0 0 1 0 0,0 1-1 0 0,0-1 1 0 0,-1 0-1 0 0,1 1 1 0 0,0-1-1 0 0,0 1 1 0 0,0-1-1 0 0,0 1 0 0 0,0 0 1 0 0,0-1-1 0 0,0 1 1 0 0,0 0-1 0 0,2 0 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9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4663 0 0,'3'92'363'0'0,"1"13"1343"0"0,8-1 3381 0 0,-9-85-2955 0 0,2 0-1 0 0,1 1 0 0 0,10 24 1 0 0,-11-39-1066 0 0,2-2-744 0 0,0 0-1 0 0,0 0 1 0 0,0 0-1 0 0,0-1 1 0 0,0 0-1 0 0,0 0 1 0 0,1-1 0 0 0,-1 0-1 0 0,1-1 1 0 0,-1 1-1 0 0,15-2 1 0 0,13-3 262 0 0,0-1 0 0 0,53-16 1 0 0,65-30 655 0 0,-123 39-901 0 0,-1-1-1 0 0,45-27 1 0 0,-62 33-94 0 0,1 1 1 0 0,14-5-1 0 0,-7 2 2131 0 0,-19 8-2514 0 0,-1 0 7 0 0,0 0 0 0 0,1 0 0 0 0,-1 0-1 0 0,0 0 1 0 0,1 0 0 0 0,-1 0 0 0 0,1 0 0 0 0,0 0 0 0 0,-1 0-1 0 0,2-1 1 0 0,2-4-244 0 0,-2 2 237 0 0,11-18-2746 0 0,-2-2-3451 0 0,0-6-2760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49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29 5671 0 0,'-5'-13'504'0'0,"8"-2"4688"0"0,-11 22-4176 0 0,2-1-72 0 0,8 6-16 0 0,-5 2 0 0 0,-12-3-640 0 0,6 4-128 0 0,6 1-24 0 0,-6 0-4328 0 0,-6 1-864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0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7367 0 0,'1'17'656'0'0,"3"0"-528"0"0,2 2-128 0 0,-1 1 0 0 0,-5 0 1184 0 0,4 0 200 0 0,1 0 48 0 0,0-1 8 0 0,-2-2-504 0 0,-1-2-96 0 0,3-2-16 0 0,2-1 168 0 0,1 1-928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0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58 5903 0 0,'16'-7'1033'0'0,"-1"0"-1"0"0,1 1 0 0 0,31-8 0 0 0,-3 1 2319 0 0,-35 11-2297 0 0,-1-1 1 0 0,0 1-1 0 0,1 1 0 0 0,8-1 0 0 0,-17 15-717 0 0,-1-4-251 0 0,1-1 0 0 0,-1 0 0 0 0,-1 0 0 0 0,0 0 0 0 0,0 0 0 0 0,0 0 0 0 0,-7 13 0 0 0,-6 13 104 0 0,7-15-151 0 0,-1-1 0 0 0,-12 19 0 0 0,-4 2-24 0 0,14-20-16 0 0,-27 35 0 0 0,-40 25 1 0 0,75-77 0 0 0,1 1 0 0 0,-1 0 0 0 0,0 0 0 0 0,1 0 0 0 0,-3 5 0 0 0,4-7 0 0 0,1-1 1 0 0,0 1-1 0 0,0-1 1 0 0,0 0-1 0 0,0 0 1 0 0,0 0-1 0 0,-1 0 1 0 0,1 0-1 0 0,0 0 1 0 0,0 0-1 0 0,0 0 1 0 0,0 1-1 0 0,0-1 1 0 0,0 0-1 0 0,0 0 1 0 0,0 0-1 0 0,0 0 1 0 0,0 0-1 0 0,-1 1 1 0 0,1-1-1 0 0,0 0 1 0 0,0 0-1 0 0,0 0 1 0 0,0 0-1 0 0,0 1 1 0 0,0-1-1 0 0,0 0 1 0 0,0 0-1 0 0,0 0 1 0 0,0 0-1 0 0,0 1 1 0 0,0-1-1 0 0,1 0 1 0 0,-1 0-1 0 0,0 0 0 0 0,0 0 1 0 0,0 0-1 0 0,0 1 1 0 0,0-1-1 0 0,0 0 1 0 0,0 0-1 0 0,0 0 1 0 0,0 0-1 0 0,0 0 1 0 0,1 0-1 0 0,-1 1 1 0 0,0-1-1 0 0,0 0 1 0 0,0 0-1 0 0,0 0 1 0 0,0 0-1 0 0,1 0 1 0 0,-1 0-1 0 0,0 0 1 0 0,0 0-1 0 0,0 0 1 0 0,0 0-1 0 0,1 0 1 0 0,-1 0-1 0 0,0 0 1 0 0,0 0-1 0 0,0 0 1 0 0,0 0-1 0 0,0 0 1 0 0,1 0-1 0 0,-1 0 1 0 0,10-2 92 0 0,-9 2-77 0 0,11-4 166 0 0,0-2 0 0 0,1 1 1 0 0,-2-1-1 0 0,1-1 0 0 0,-1 0 1 0 0,18-15-1 0 0,7-4 787 0 0,-26 18-433 0 0,-1 0 1 0 0,0 0 0 0 0,9-11 0 0 0,14-11 984 0 0,-31 29-1364 0 0,1 0-80 0 0,3-1-281 0 0</inkml:trace>
  <inkml:trace contextRef="#ctx0" brushRef="#br0" timeOffset="1">176 411 5903 0 0,'1'5'86'0'0,"1"0"-1"0"0,-1 1 0 0 0,0-1 0 0 0,-1 0 1 0 0,1 0-1 0 0,-1 1 0 0 0,0-1 0 0 0,-1 9 0 0 0,-11 44 2079 0 0,6-30-103 0 0,2-4 1384 0 0,-3 48 0 0 0,7-71-3298 0 0,0 0 1 0 0,0 0 0 0 0,0 0 0 0 0,0 0-1 0 0,0 0 1 0 0,0 0 0 0 0,0 0 0 0 0,1 0 0 0 0,-1 0-1 0 0,0 0 1 0 0,0 0 0 0 0,1 0 0 0 0,-1 0 0 0 0,0 0-1 0 0,1 0 1 0 0,-1 0 0 0 0,1-1 0 0 0,0 1 0 0 0,-1 0-1 0 0,1 0 1 0 0,0-1 0 0 0,-1 1 0 0 0,2 0-1 0 0,-1 0-42 0 0,0-1-1 0 0,0 0 0 0 0,0 0 0 0 0,0 1 1 0 0,0-1-1 0 0,-1 0 0 0 0,1 0 1 0 0,0 0-1 0 0,0 0 0 0 0,0-1 0 0 0,0 1 1 0 0,0 0-1 0 0,0 0 0 0 0,0 0 0 0 0,0-1 1 0 0,0 1-1 0 0,0-1 0 0 0,1 0 0 0 0,3-2 139 0 0,0 0-1 0 0,0 0 1 0 0,0-1-1 0 0,-1 1 1 0 0,8-9-1 0 0,7-11 481 0 0,28-46 0 0 0,-29 42-170 0 0,25-31 0 0 0,-33 46-913 0 0,14-22 0 0 0,-21 30 229 0 0,-1 0 0 0 0,0 0 0 0 0,0 0 0 0 0,0 0 0 0 0,-1 0 0 0 0,1 0 0 0 0,-1 0 0 0 0,0-1 0 0 0,0 1 0 0 0,0-7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2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0,'19'89'463'0'0,"3"17"148"0"0,27 168 4211 0 0,-43-250-3881 0 0,10 27-1 0 0,-3-13 163 0 0,-13-37-1088 0 0,3 9 272 0 0,0 0 1 0 0,1-1-1 0 0,1 1 1 0 0,7 12-1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0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0 4111 0 0,'-17'17'368'0'0,"2"3"-296"0"0,0-1-72 0 0,-4 1 0 0 0,-4 0 528 0 0,3 2 88 0 0,5 1 24 0 0,1 1 0 0 0,-3-1-256 0 0,2-2-56 0 0,3-5-8 0 0,6-2-2408 0 0,-3-4-488 0 0</inkml:trace>
  <inkml:trace contextRef="#ctx0" brushRef="#br0" timeOffset="1">222 66 5295 0 0,'0'0'410'0'0,"3"1"-268"0"0,9 4-424 0 0,-2-1 1357 0 0,0 1 0 0 0,-1-1 0 0 0,1 2 0 0 0,-1-1 0 0 0,-1 1 0 0 0,16 13 0 0 0,-12-7 506 0 0,1 2 6 0 0,0 0 1 0 0,1-1-1 0 0,1-1 1 0 0,0-1-1 0 0,0 0 1 0 0,23 11-1 0 0,1-4-401 0 0,0-2 0 0 0,1-2 0 0 0,47 9 0 0 0,-34-12-569 0 0,98 7 0 0 0,-116-17-365 0 0,1-1-1 0 0,-1-2 0 0 0,64-11 1 0 0,-72 7-1348 0 0,42-16 0 0 0,-49 14-1229 0 0,-1-1 0 0 0,30-18 0 0 0,-22 8-7812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13103 0 0,'0'0'1160'0'0,"-2"10"-928"0"0,-4 1-232 0 0,-4 5 0 0 0,-7 2 1288 0 0,0 1 216 0 0,3-1 32 0 0,-1 2 16 0 0,0 2 248 0 0,-3 0 56 0 0,1 0 0 0 0,0 0 8 0 0,0 0-1400 0 0,-1 0-280 0 0,-3 1-56 0 0,6 2-7720 0 0,0 2-1544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6.6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1 4863 0 0,'-9'0'125'0'0,"0"-1"0"0"0,-15 3 0 0 0,24-2-120 0 0,-1 1-1 0 0,0-1 1 0 0,0 0-1 0 0,0 1 1 0 0,1-1 0 0 0,-1 1-1 0 0,0 0 1 0 0,1-1-1 0 0,-1 1 1 0 0,0-1 0 0 0,1 1-1 0 0,-1 0 1 0 0,1 0-1 0 0,-1-1 1 0 0,1 1 0 0 0,-1 0-1 0 0,1 0 1 0 0,0 0-1 0 0,-1-1 1 0 0,1 1 0 0 0,0 0-1 0 0,0 0 1 0 0,0 0-1 0 0,-1 0 1 0 0,1 0 0 0 0,0-1-1 0 0,0 1 1 0 0,0 0-1 0 0,0 0 1 0 0,1 1 0 0 0,-2 5-3 0 0,-1 3 288 0 0,-1 0 0 0 0,0 0 0 0 0,-9 16 0 0 0,-2 9 862 0 0,4-10 171 0 0,-1-1-1 0 0,0 0 1 0 0,-2-1-1 0 0,-24 34 0 0 0,32-49-542 0 0,1 0-1 0 0,-1-1 0 0 0,-5 18 1 0 0,10-23 66 0 0,-2 17 1412 0 0,2-19-2223 0 0,0 0 0 0 0,0 0 0 0 0,1 0 0 0 0,-1 1 0 0 0,0-1 0 0 0,0 0 1 0 0,1 0-1 0 0,-1 0 0 0 0,0 0 0 0 0,1 0 0 0 0,-1 0 0 0 0,0 0 0 0 0,1 0 1 0 0,-1 0-1 0 0,0 0 0 0 0,1 0 0 0 0,-1 0 0 0 0,0 0 0 0 0,0 0 1 0 0,1 0-1 0 0,-1 0 0 0 0,0 0 0 0 0,1 0 0 0 0,0-1 64 0 0,14-3 288 0 0,-1 0 0 0 0,1-2-1 0 0,-1 0 1 0 0,26-15 0 0 0,-20 11-141 0 0,-3 1-144 0 0,93-44 216 0 0,-54 27-403 0 0,-34 14-177 0 0,25-8 1 0 0,1-4-768 0 0,-47 23 991 0 0,-3 4 105 0 0,-69 63 119 0 0,59-55-180 0 0,-28 29-6 0 0,26-25 0 0 0,-15 13 0 0 0,-64 45 0 0 0,48-39 0 0 0,2 2 0 0 0,-56 59 0 0 0,76-72 36 0 0,17-18 11 0 0,1 0 0 0 0,0 1 0 0 0,-8 9 0 0 0,12-12 629 0 0,15-1-184 0 0,-6-2-332 0 0,0 0 1 0 0,-1-1-1 0 0,1 0 0 0 0,0 0 0 0 0,12-4 0 0 0,39-17 809 0 0,-38 14-683 0 0,89-36 1333 0 0,29-11 447 0 0,-102 41-1363 0 0,-1-1-1 0 0,36-21 0 0 0,-26 12-27 0 0,-34 19-677 0 0,-18 2-696 0 0,5 2 412 0 0,0 0 0 0 0,1 1 0 0 0,-1-1-1 0 0,0 0 1 0 0,0 1 0 0 0,0-1 0 0 0,1 1 0 0 0,-1 0-1 0 0,0-1 1 0 0,0 1 0 0 0,0 0 0 0 0,0-1-1 0 0,-2 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7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1 5295 0 0,'-10'20'472'0'0,"-3"3"-376"0"0,-4 3-96 0 0,-3 0 0 0 0,-6 3 1104 0 0,3 1 208 0 0,-2 1 32 0 0,1-1 16 0 0,0 0-368 0 0,-1-1-64 0 0,0-2-24 0 0,3-4 0 0 0,2-6-584 0 0,3-3-128 0 0,0-4-16 0 0,4-5-4264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7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52 6127 0 0,'35'-3'-2'0'0,"33"-4"4906"0"0,-56 5-3024 0 0,-1-1-1 0 0,0 0 0 0 0,0 0 1 0 0,11-6-1 0 0,10-12 611 0 0,-31 20-2370 0 0</inkml:trace>
  <inkml:trace contextRef="#ctx0" brushRef="#br0" timeOffset="1">54 173 3567 0 0,'11'-3'270'0'0,"-6"1"-192"0"0,0 0-1 0 0,0 0 0 0 0,0 0 0 0 0,0 0 1 0 0,0-1-1 0 0,5-3 0 0 0,-10 6-27 0 0,1-1 1 0 0,0 1-1 0 0,0 0 0 0 0,0 0 1 0 0,-1 0-1 0 0,1 0 0 0 0,0 0 1 0 0,0 0-1 0 0,0 0 0 0 0,-1 0 1 0 0,1 0-1 0 0,0 0 0 0 0,0 0 1 0 0,0 1-1 0 0,-1-1 0 0 0,1 0 0 0 0,0 1 1 0 0,0-1-1 0 0,-1 0 0 0 0,1 1 1 0 0,0-1-1 0 0,-1 1 0 0 0,1-1 1 0 0,1 2-1 0 0,-1-2-2 0 0,0 1-1 0 0,0 0 1 0 0,0 0-1 0 0,0 0 1 0 0,0 0-1 0 0,0 0 1 0 0,0 0-1 0 0,0 0 1 0 0,-1 0-1 0 0,1 0 1 0 0,0 0 0 0 0,-1 0-1 0 0,1 0 1 0 0,0 1-1 0 0,-1 0 99 0 0,2 1-50 0 0,9 21 103 0 0,-10-22 74 0 0,0-1-129 0 0,0 0-139 0 0,-1 0 0 0 0,1-1 0 0 0,0 1 0 0 0,-1 0-1 0 0,1-1 1 0 0,0 1 0 0 0,0 0 0 0 0,0-1-1 0 0,-1 1 1 0 0,1-1 0 0 0,0 1 0 0 0,0-1 0 0 0,0 0-1 0 0,0 1 1 0 0,0-1 0 0 0,0 0 0 0 0,0 0-1 0 0,0 1 1 0 0,0-1 0 0 0,0 0 0 0 0,0 0 0 0 0,0 0-1 0 0,0 0 1 0 0,1-1 0 0 0,1 1-17 0 0,-1 0-166 0 0,0 0-32 0 0,0-1 157 0 0,1 1 0 0 0,-1 0 0 0 0,0 0-1 0 0,0 0 1 0 0,1 1 0 0 0,-1-1 0 0 0,0 0-1 0 0,0 1 1 0 0,0-1 0 0 0,1 1 0 0 0,-1 0-1 0 0,0 0 1 0 0,0 0 0 0 0,0 0 0 0 0,0 0-1 0 0,3 2 1 0 0,-3 0 7 0 0,1-1 0 0 0,-1 1 1 0 0,0 0-1 0 0,1 0 0 0 0,-1 0 0 0 0,0 0 0 0 0,-1 0 0 0 0,1 0 0 0 0,-1 0 0 0 0,1 0 0 0 0,0 4 0 0 0,-1 0 80 0 0,0 0 0 0 0,0-1 0 0 0,-1 1 0 0 0,0 0 0 0 0,0 0 0 0 0,-1 0 0 0 0,-2 11 0 0 0,1 2 256 0 0,-1-3 167 0 0,-1 0 1 0 0,-6 22-1 0 0,2-11 748 0 0,2-11-6 0 0,-1 0 0 0 0,0 0 0 0 0,-10 15 0 0 0,12-21-603 0 0,-1-2-221 0 0,0 0 0 0 0,-1-1-1 0 0,1 1 1 0 0,-2-1 0 0 0,1 0 0 0 0,-1-1 0 0 0,-1 0 0 0 0,1 0-1 0 0,-1-1 1 0 0,0 0 0 0 0,-1 0 0 0 0,1-1 0 0 0,-1 0 0 0 0,0-1-1 0 0,-13 4 1 0 0,19-7-1475 0 0,-1 0 0 0 0,0 0-1 0 0,1 0 1 0 0,-9 0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7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0 301 6559 0 0,'2'-2'507'0'0,"30"-29"0"0"0,-18 17 2480 0 0,21-19-1 0 0,-13 13-433 0 0,-17 15-1910 0 0,-1 1 0 0 0,1-1 0 0 0,0 1 1 0 0,1 0-1 0 0,8-5 0 0 0,3 1 772 0 0,-11 6-905 0 0,-1 0 0 0 0,0 0-1 0 0,0-1 1 0 0,8-5 0 0 0,-1-3 298 0 0,-9 7-573 0 0,0 1 1 0 0,1 0-1 0 0,-1 1 1 0 0,1-1-1 0 0,0 1 0 0 0,7-4 1 0 0,63-20 2442 0 0,90-38-72 0 0,-120 44-2824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8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2071 0 0,'1'2'8'0'0,"0"0"0"0"0,0 0 0 0 0,0 0 0 0 0,0 0 0 0 0,0 0 0 0 0,0 0 0 0 0,0 1 0 0 0,-1-1 0 0 0,0 0 0 0 0,1 0 0 0 0,-1 1 0 0 0,0 3 0 0 0,0 0 366 0 0,-1 1 1 0 0,0-1-1 0 0,-3 8 0 0 0,3-11-43 0 0,1 1 74 0 0,0-1 0 0 0,-1 1 0 0 0,2 0 1 0 0,-1-1-1 0 0,0 1 0 0 0,1-1 0 0 0,-1 1 0 0 0,1 0 0 0 0,0-1 0 0 0,2 5 0 0 0,2 11 1210 0 0,-1 5 537 0 0,-2 1 0 0 0,-1-1 0 0 0,-2 41 0 0 0,-1-33-927 0 0,3-19-172 0 0,0 1-1 0 0,3 17 1 0 0,0-5-1452 0 0,-3 1-6386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8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14 2991 0 0,'-4'6'2774'0'0,"5"-5"-2585"0"0,0-1 1 0 0,0 1 0 0 0,0-1-1 0 0,0 0 1 0 0,0 1 0 0 0,-1-1-1 0 0,1 1 1 0 0,9 7 3855 0 0,-2-5-3537 0 0,0 0 0 0 0,0-1 0 0 0,0 0 0 0 0,1 0 0 0 0,-1 0-1 0 0,1-1 1 0 0,-1-1 0 0 0,1 0 0 0 0,0 0 0 0 0,-1 0 0 0 0,13-3-1 0 0,2-1-320 0 0,-1-1-1 0 0,1-1 1 0 0,25-11-1 0 0,-43 15-151 0 0,1 0 0 0 0,-1 0 0 0 0,1 1 0 0 0,0-1 0 0 0,0 1 0 0 0,-1 1 0 0 0,1-1 0 0 0,0 1 0 0 0,0 0 1 0 0,9 1-1 0 0,-5 4-21 0 0,-9-3-4 0 0,0-1 0 0 0,0 1 1 0 0,0 0-1 0 0,0 0 0 0 0,0 0 0 0 0,0 0 0 0 0,-1 0 0 0 0,1 0 0 0 0,-1 0 0 0 0,1 0 0 0 0,-1 0 1 0 0,0 0-1 0 0,0 0 0 0 0,0 0 0 0 0,0 4 0 0 0,-6 34 238 0 0,3-30-200 0 0,-4 26 223 0 0,-18 106 882 0 0,18-74-337 0 0,-4 73 941 0 0,11-88-535 0 0,3-1 0 0 0,17 91 1 0 0,-15-117-804 0 0,2 0 0 0 0,1-1 1 0 0,1 0-1 0 0,1 0 0 0 0,1-1 0 0 0,1-1 1 0 0,21 31-1 0 0,-27-46-218 0 0,0 0 1 0 0,1-1-1 0 0,0 1 1 0 0,0-1-1 0 0,0-1 1 0 0,1 1-1 0 0,0-1 1 0 0,17 9-1 0 0,-21-13-170 0 0,-1 0 0 0 0,1-1 0 0 0,0 1 0 0 0,0-1 0 0 0,1 0 0 0 0,-1 0 0 0 0,0 0 0 0 0,0 0 0 0 0,0-1 0 0 0,1 1 0 0 0,-1-1 0 0 0,0 0 0 0 0,0-1 0 0 0,1 1-1 0 0,-1-1 1 0 0,0 0 0 0 0,0 0 0 0 0,0 0 0 0 0,0 0 0 0 0,0-1 0 0 0,0 1 0 0 0,0-1 0 0 0,4-3 0 0 0,1-2-146 0 0,0 0 0 0 0,0 0 1 0 0,-1-2-1 0 0,0 1 0 0 0,0-1 0 0 0,-1 0 0 0 0,0 0 0 0 0,-1-1 1 0 0,0 1-1 0 0,8-19 0 0 0,-10 17-958 0 0,0 0-1 0 0,3-14 1 0 0,-5 16-618 0 0,0 0 1 0 0,-1 0-1 0 0,0-11 1 0 0,-4 1-4115 0 0,-3-1-969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8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16 176 6159 0 0,'-4'2'179'0'0,"-7"16"7499"0"0,16-17-5818 0 0,9-2-2434 0 0,-12 0 1283 0 0,18-3 252 0 0,0-2 0 0 0,0 0 0 0 0,0-1 0 0 0,24-13-1 0 0,10-3 232 0 0,-19 7-127 0 0,58-35 0 0 0,-24 12-62 0 0,-56 32-850 0 0,-10 5-77 0 0,0 0-1 0 0,1 0 1 0 0,-1 0 0 0 0,1 1-1 0 0,-1-1 1 0 0,1 1-1 0 0,0 0 1 0 0,6-1 0 0 0,-10 2-56 0 0,1 0 0 0 0,0 0 1 0 0,0 0-1 0 0,-1 0 0 0 0,1 1 1 0 0,0-1-1 0 0,-1 0 0 0 0,1 1 1 0 0,0-1-1 0 0,-1 0 0 0 0,1 1 0 0 0,0-1 1 0 0,-1 1-1 0 0,1-1 0 0 0,-1 1 1 0 0,1-1-1 0 0,-1 1 0 0 0,1-1 1 0 0,-1 1-1 0 0,1-1 0 0 0,-1 1 0 0 0,1 0 1 0 0,-1-1-1 0 0,0 1 0 0 0,1 0 1 0 0,-1-1-1 0 0,0 1 0 0 0,0 0 1 0 0,0 0-1 0 0,1-1 0 0 0,-1 2 1 0 0,0 1 48 0 0,1 0 1 0 0,-1 0 0 0 0,0 0 0 0 0,0 0 0 0 0,0 0 0 0 0,-1 3-1 0 0,-5 15 254 0 0,-1-2-1 0 0,-1 1 1 0 0,0-1-1 0 0,-13 19 0 0 0,15-25-167 0 0,-67 103 1062 0 0,26-46-749 0 0,19-31-457 0 0,20-31 6 0 0,5-10 0 0 0,4-7-188 0 0,4-10-887 0 0,0 0 1 0 0,1 0-1 0 0,1 1 1 0 0,15-29-1 0 0,-10 21-1873 0 0,11-33 1 0 0,-9 18-2244 0 0,1-2-966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9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17 5903 0 0,'0'0'451'0'0,"4"-1"-295"0"0,48-11 1061 0 0,-42 10-341 0 0,0 1 1 0 0,1 1 0 0 0,-1 0-1 0 0,0 0 1 0 0,1 1 0 0 0,13 2-1 0 0,34 15 2872 0 0,-56-17-3510 0 0,0 0 0 0 0,1 0 0 0 0,-1 0 0 0 0,0 0 0 0 0,-1 0 0 0 0,1 1 0 0 0,0-1 0 0 0,0 0 0 0 0,0 1 0 0 0,-1 0 0 0 0,3 2 0 0 0,2 3 329 0 0,-3-4-350 0 0,-1 0 1 0 0,1 1-1 0 0,-1-1 1 0 0,0 1-1 0 0,0 0 0 0 0,0 0 1 0 0,0 0-1 0 0,0 0 1 0 0,-1 0-1 0 0,0 0 0 0 0,0 0 1 0 0,0 0-1 0 0,0 0 1 0 0,-1 1-1 0 0,0-1 1 0 0,0 0-1 0 0,0 5 0 0 0,-2 10 655 0 0,0-1 0 0 0,-8 32-1 0 0,2-15-41 0 0,0 4-359 0 0,-2 0-1 0 0,-1-1 0 0 0,-2 0 0 0 0,-26 52 0 0 0,34-80-390 0 0,0-1 0 0 0,0-1 1 0 0,-1 1-1 0 0,-10 11 0 0 0,14-18-88 0 0,0 1 1 0 0,0-1-1 0 0,0-1 0 0 0,0 1 0 0 0,0 0 0 0 0,0 0 1 0 0,-1-1-1 0 0,1 1 0 0 0,-1-1 0 0 0,1 0 0 0 0,-1 0 1 0 0,0 0-1 0 0,1 0 0 0 0,-1 0 0 0 0,0-1 0 0 0,0 1 1 0 0,1-1-1 0 0,-1 0 0 0 0,0 0 0 0 0,-3 0 0 0 0,4 0-110 0 0,-1-1-1 0 0,1 0 0 0 0,0 0 0 0 0,-1 0 1 0 0,1 0-1 0 0,0-1 0 0 0,0 1 0 0 0,0-1 1 0 0,0 1-1 0 0,0-1 0 0 0,0 0 0 0 0,1 1 1 0 0,-2-3-1 0 0,-1 0-504 0 0,-1-2-328 0 0,0 1-1 0 0,0-1 1 0 0,1 0-1 0 0,-5-8 1 0 0,-5-14-5665 0 0,2 1-907 0 0</inkml:trace>
  <inkml:trace contextRef="#ctx0" brushRef="#br0" timeOffset="1">1 211 5903 0 0,'2'0'451'0'0,"13"6"547"0"0,0 0-1 0 0,-1 1 1 0 0,1 0 0 0 0,14 11-1 0 0,-11-7 911 0 0,172 92 9001 0 0,107 26-3694 0 0,-267-117-6882 0 0,1-1 0 0 0,0-1-1 0 0,46 8 1 0 0,-66-17-334 0 0,0 0 0 0 0,1 0-1 0 0,-1-1 1 0 0,1 0 0 0 0,-1-1-1 0 0,0 0 1 0 0,0-1 0 0 0,1 0 0 0 0,-1-1-1 0 0,0 0 1 0 0,-1-1 0 0 0,1 0-1 0 0,13-8 1 0 0,-13 6-282 0 0,-1-1 0 0 0,0-1 0 0 0,11-10 0 0 0,10-12-5558 0 0,-23 22 2603 0 0,17-17-6431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3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89 2615 0 0,'3'-1'194'0'0,"4"0"256"0"0,1-1 1 0 0,-1 0-1 0 0,0-1 0 0 0,9-4 1 0 0,8-5 1295 0 0,-19 10-1261 0 0,0 0 0 0 0,1-1 0 0 0,-1 0 0 0 0,0 0 0 0 0,-1-1 0 0 0,1 1 0 0 0,5-6 0 0 0,-7 6-115 0 0,0 0 0 0 0,1 1 0 0 0,0-1 0 0 0,-1 1-1 0 0,1 0 1 0 0,5-2 0 0 0,12-8 308 0 0</inkml:trace>
  <inkml:trace contextRef="#ctx0" brushRef="#br0" timeOffset="1">0 270 4255 0 0,'0'0'332'0'0,"3"-1"-220"0"0,14-6 216 0 0,19-11 2110 0 0,-15 5 300 0 0,25-11 1 0 0,-22 12-1283 0 0,14-5-1555 0 0,-27 12-3341 0 0,2 2-1220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59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1 480 4831 0 0,'1'-2'61'0'0,"0"0"-1"0"0,0 0 1 0 0,0 0-1 0 0,0 0 0 0 0,0 0 1 0 0,1 0-1 0 0,-1 1 0 0 0,1-1 1 0 0,-1 0-1 0 0,1 1 1 0 0,0-1-1 0 0,0 1 0 0 0,8-5 3961 0 0,21-5-1107 0 0,113-41 11551 0 0,32-12-8935 0 0,-170 62-5466 0 0,2-1-49 0 0,1 0 1 0 0,-1-1 0 0 0,0 0 0 0 0,0 0-1 0 0,0-1 1 0 0,-1 0 0 0 0,1-1 0 0 0,-1 1-1 0 0,8-10 1 0 0,-10 10-280 0 0,-3 3-705 0 0,0-1 0 0 0,0 1 0 0 0,0-1-1 0 0,0 1 1 0 0,-1-1 0 0 0,1 0 0 0 0,-1 1 0 0 0,1-1-1 0 0,0-4 1 0 0</inkml:trace>
  <inkml:trace contextRef="#ctx0" brushRef="#br0" timeOffset="1">214 0 8175 0 0,'6'9'160'0'0,"-1"-1"0"0"0,-1 1-1 0 0,1 0 1 0 0,-2 0 0 0 0,5 13-1 0 0,3 9 1659 0 0,-5-15-176 0 0,-2 1-1 0 0,0-1 0 0 0,2 22 0 0 0,-1-6-47 0 0,11 85 3319 0 0,-13-91-4083 0 0,-1-13-307 0 0,0 0 1 0 0,4 14-1 0 0,1-1-211 0 0,-7-24-237 0 0,1 0-259 0 0,3 6 109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0.4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2847 0 0,'3'0'214'0'0,"10"1"12"0"0,-10 0 724 0 0,1-3 306 0 0,72-25 4134 0 0,-54 18-4317 0 0,-1 2 1 0 0,1 0-1 0 0,28-5 1 0 0,-47 12-688 0 0,1 0-278 0 0,0 0 1 0 0,-1 0-1 0 0,1 1 0 0 0,-1-1 0 0 0,1 1 0 0 0,-1 0 0 0 0,1 0 0 0 0,-1 0 0 0 0,1 1 0 0 0,4 2 1 0 0,-6-3-40 0 0,0 1 1 0 0,0-1 0 0 0,0 0-1 0 0,-1 1 1 0 0,1 0 0 0 0,0-1 0 0 0,-1 1-1 0 0,1 0 1 0 0,-1 0 0 0 0,0 0-1 0 0,0 0 1 0 0,1 0 0 0 0,-1 0-1 0 0,-1 1 1 0 0,1-1 0 0 0,0 0 0 0 0,0 3-1 0 0,2 20 656 0 0,-1-1-1 0 0,-1 1 0 0 0,-1 0 1 0 0,-6 41-1 0 0,3-34 275 0 0,1 0 0 0 0,2 34 0 0 0,3-28-379 0 0,-1-7 45 0 0,1 1 0 0 0,11 49-1 0 0,-6-50-125 0 0,1-1 0 0 0,2 0 0 0 0,1 0 0 0 0,26 46 0 0 0,-32-66-340 0 0,0-1-1 0 0,1 0 1 0 0,1-1-1 0 0,-1 1 1 0 0,1-1-1 0 0,1 0 1 0 0,9 6-1 0 0,-11-9-115 0 0,1-1 1 0 0,0 1-1 0 0,-1-1 0 0 0,2-1 0 0 0,-1 0 1 0 0,0 0-1 0 0,1 0 0 0 0,-1-1 0 0 0,1-1 1 0 0,10 2-1 0 0,-15-3-153 0 0,1 0 1 0 0,0 0-1 0 0,-1 0 1 0 0,1-1-1 0 0,0 1 1 0 0,-1-1-1 0 0,1 0 1 0 0,-1-1-1 0 0,1 1 1 0 0,-1-1-1 0 0,0 0 1 0 0,0 0-1 0 0,0 0 1 0 0,0 0-1 0 0,0-1 1 0 0,0 0-1 0 0,0 0 1 0 0,-1 0-1 0 0,1 0 1 0 0,-1 0-1 0 0,0-1 1 0 0,0 1-1 0 0,-1-1 1 0 0,1 0-1 0 0,-1 0 1 0 0,1 0-1 0 0,-1 0 1 0 0,0-1-1 0 0,1-4 1 0 0,-1 3-526 0 0,0 0 1 0 0,-1 0 0 0 0,1 0 0 0 0,-1-1 0 0 0,-1 1 0 0 0,1 0 0 0 0,-1 0-1 0 0,0-1 1 0 0,-2-9 0 0 0,1 11-233 0 0,0 0-1 0 0,0 0 1 0 0,-1 0-1 0 0,0 0 1 0 0,1 1-1 0 0,-2-1 1 0 0,1 1 0 0 0,0-1-1 0 0,-1 1 1 0 0,0 0-1 0 0,0 0 1 0 0,-5-5-1 0 0,4 5 112 0 0,0 0-1 0 0,-1 1 0 0 0,1 0 0 0 0,-1 0 1 0 0,1 0-1 0 0,-1 1 0 0 0,-5-3 1 0 0,1 2 157 0 0,0 0 0 0 0,0 0 1 0 0,-14-1-1 0 0,-4 1 208 0 0,-49 2-1 0 0,74 1 305 0 0,-321 28 1139 0 0,296-25-906 0 0,24-2-35 0 0,0-1 0 0 0,0 1 0 0 0,0-1 1 0 0,0 0-1 0 0,0 0 0 0 0,-1 0 0 0 0,1-1 0 0 0,0 1 0 0 0,0-1 0 0 0,-6-1 0 0 0,8 1 419 0 0,2-1 8 0 0,3-5-322 0 0,0 0 1 0 0,0 0-1 0 0,0 1 0 0 0,1 0 1 0 0,0 0-1 0 0,1 0 1 0 0,-1 0-1 0 0,1 1 1 0 0,0 0-1 0 0,0 0 1 0 0,11-6-1 0 0,0 0 265 0 0,16-12 852 0 0,1 2 1 0 0,66-31-1 0 0,-82 45-644 0 0,22-6 0 0 0,-34 11-394 0 0,1 1-1 0 0,0 0 1 0 0,0 0 0 0 0,0 1-1 0 0,-1 0 1 0 0,12 1-1 0 0,-17-1-249 0 0,0 1-1 0 0,0 0 1 0 0,0-1-1 0 0,0 1 0 0 0,0 0 1 0 0,0 0-1 0 0,0 0 1 0 0,0 0-1 0 0,0 0 1 0 0,0 0-1 0 0,0 0 1 0 0,-1 0-1 0 0,1 0 1 0 0,0 0-1 0 0,-1 0 0 0 0,1 0 1 0 0,-1 1-1 0 0,1-1 1 0 0,-1 0-1 0 0,0 0 1 0 0,0 1-1 0 0,1 0 1 0 0,-1-1 45 0 0,1 4 140 0 0,0 0-1 0 0,-1-1 1 0 0,1 1-1 0 0,-1 0 0 0 0,0 0 1 0 0,-1-1-1 0 0,1 1 0 0 0,-3 8 1 0 0,-13 37 1401 0 0,11-34-1307 0 0,-9 17 190 0 0,0 0-1 0 0,-3-1 0 0 0,-1 0 0 0 0,-1-1 0 0 0,-32 39 0 0 0,46-64-456 0 0,-1 1-1 0 0,1-1 1 0 0,-8 5 0 0 0,11-9-91 0 0,0 0 1 0 0,-1 0 0 0 0,1-1-1 0 0,0 1 1 0 0,-1-1 0 0 0,1 1-1 0 0,-1-1 1 0 0,0 0 0 0 0,1 0-1 0 0,-1 0 1 0 0,0-1 0 0 0,-5 2-1 0 0,7-3-55 0 0,0 0 0 0 0,0 0-1 0 0,1 0 1 0 0,-1 0 0 0 0,0 0-1 0 0,0 0 1 0 0,0 0 0 0 0,1-1-1 0 0,-2-1 1 0 0,1 1-55 0 0,-1-3-103 0 0,-1-1 0 0 0,1 0 0 0 0,0 0 0 0 0,0 0-1 0 0,1 0 1 0 0,-1 0 0 0 0,1 0 0 0 0,0-10 0 0 0,3-53-3128 0 0,-1 55 2349 0 0,5-43-5765 0 0,22-99-1 0 0,-21 128 5018 0 0,2 0 0 0 0,1 1 0 0 0,16-33 0 0 0,-13 34 1565 0 0,2 1 0 0 0,0 0-1 0 0,24-27 1 0 0,-32 43 436 0 0,1-1 0 0 0,0 2 0 0 0,1-1 1 0 0,0 1-1 0 0,18-13 0 0 0,1 3 2414 0 0,0 2-1 0 0,46-19 1 0 0,-65 32-2087 0 0,-1 0-1 0 0,1 0 0 0 0,0 1 1 0 0,0 0-1 0 0,0 1 1 0 0,0 0-1 0 0,0 0 1 0 0,0 1-1 0 0,0 0 0 0 0,0 0 1 0 0,0 1-1 0 0,0 1 1 0 0,0-1-1 0 0,9 4 1 0 0,-14-3-340 0 0,0-1 0 0 0,0 1 0 0 0,0 0 1 0 0,0 0-1 0 0,-1 0 0 0 0,1 1 0 0 0,-1-1 1 0 0,1 1-1 0 0,-1 0 0 0 0,0 0 1 0 0,0 0-1 0 0,0 0 0 0 0,-1 0 0 0 0,4 6 1 0 0,-3-4-51 0 0,-1 0 0 0 0,1 1 0 0 0,-1-1 0 0 0,0 1 0 0 0,-1-1 0 0 0,1 1-1 0 0,-1 0 1 0 0,0 0 0 0 0,0 8 0 0 0,-2 4 181 0 0,0 1 0 0 0,-1 0 0 0 0,-1 0-1 0 0,-1 0 1 0 0,-8 24 0 0 0,-12 28 215 0 0,-3-1 0 0 0,-71 128 0 0 0,95-194-725 0 0,1 1 1 0 0,-1-1-1 0 0,0 0 0 0 0,-1 0 0 0 0,1 0 1 0 0,-1-1-1 0 0,-7 7 0 0 0,10-9 49 0 0,1-1-1 0 0,-1 1 1 0 0,0-1-1 0 0,0 1 1 0 0,0-1-1 0 0,0 1 1 0 0,0-1 0 0 0,0 1-1 0 0,0-1 1 0 0,0 0-1 0 0,0 1 1 0 0,0-1-1 0 0,0 0 1 0 0,0 0 0 0 0,0 0-1 0 0,-1 0 1 0 0,1 0-1 0 0,0 0 1 0 0,0 0-1 0 0,0 0 1 0 0,0-1 0 0 0,0 1-1 0 0,0 0 1 0 0,0-1-1 0 0,0 1 1 0 0,0 0-1 0 0,0-1 1 0 0,0 1 0 0 0,0-1-1 0 0,0 0 1 0 0,0 1-1 0 0,1-1 1 0 0,-1 0 0 0 0,0 1-1 0 0,0-1 1 0 0,1 0-1 0 0,-1 0 1 0 0,0 0-1 0 0,1 0 1 0 0,-1 0 0 0 0,0-2-1 0 0,-6-14-6759 0 0,3-5-1976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0.7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2503 0 0,'3'1'187'0'0,"10"3"1305"0"0,0 2-1 0 0,-1-1 0 0 0,1 2 1 0 0,-1-1-1 0 0,-1 2 1 0 0,14 10-1 0 0,18 11 3433 0 0,6 2 404 0 0,60 50 0 0 0,-48-34-3551 0 0,-43-32-1344 0 0,2-2 1 0 0,26 14-1 0 0,-37-23-310 0 0,0 0-1 0 0,1 0 0 0 0,0-1 1 0 0,-1 0-1 0 0,1-1 1 0 0,0 0-1 0 0,19 1 1 0 0,-20-3-311 0 0,0 0 1 0 0,-1-1 0 0 0,1 0-1 0 0,-1 0 1 0 0,1-1-1 0 0,-1 0 1 0 0,0 0-1 0 0,0-1 1 0 0,12-5-1 0 0,-8 1-513 0 0,1 0-1 0 0,-2-1 1 0 0,1 0-1 0 0,-1-1 1 0 0,11-11-1 0 0,-2 1-6122 0 0,0-1-1764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1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2471 0 0,'3'1'187'0'0,"0"-1"-142"0"0,-1 0 0 0 0,1 1-1 0 0,-1-1 1 0 0,1 1 0 0 0,-1 0-1 0 0,0-1 1 0 0,1 1 0 0 0,-1 0-1 0 0,0 0 1 0 0,1 1 0 0 0,-1-1-1 0 0,0 0 1 0 0,0 1 0 0 0,3 2-1 0 0,1 2 498 0 0,1-1 322 0 0,-1 1-1 0 0,1 0 0 0 0,-1 1 1 0 0,-1 0-1 0 0,1-1 1 0 0,-1 2-1 0 0,-1-1 0 0 0,1 1 1 0 0,3 8-1 0 0,3 10 4235 0 0,11 40 0 0 0,-8-20-2376 0 0,18 52 1727 0 0,-32-93-4290 0 0,1 0-88 0 0,9 10 890 0 0,-9-13-1007 0 0,10-13-2715 0 0,-8 8 2261 0 0,-1-1 1 0 0,0 0-1 0 0,0 0 0 0 0,-1 0 1 0 0,1 0-1 0 0,-1 0 0 0 0,1 0 1 0 0,-1 0-1 0 0,-1 0 0 0 0,1 0 1 0 0,-1-1-1 0 0,1-4 0 0 0,-1-6-2889 0 0,-1 0-1 0 0,-2-17 0 0 0,-2 7-1697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1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75 2759 0 0,'0'-2'207'0'0,"1"-1"169"0"0,-1 0 0 0 0,1 0-1 0 0,0 0 1 0 0,0 0 0 0 0,1 0 0 0 0,-1 1-1 0 0,0-1 1 0 0,1 0 0 0 0,0 1 0 0 0,-1-1 0 0 0,1 1-1 0 0,0 0 1 0 0,0 0 0 0 0,1 0 0 0 0,-1 0-1 0 0,0 0 1 0 0,1 0 0 0 0,-1 0 0 0 0,1 1-1 0 0,-1-1 1 0 0,1 1 0 0 0,3-2 0 0 0,8-1 1201 0 0,1 0 1 0 0,-1 0 0 0 0,1 2-1 0 0,0-1 1 0 0,0 2 0 0 0,-1 0-1 0 0,19 2 1 0 0,-30-1-741 0 0,1 0-108 0 0,29 6 665 0 0,-29-6-781 0 0,-1 1-34 0 0,24 4 1045 0 0,-27-4-1583 0 0,1-1 0 0 0,-1 0 0 0 0,1 1 0 0 0,-1-1 0 0 0,0 1 0 0 0,1-1 0 0 0,-1 0 0 0 0,0 1 0 0 0,1-1 0 0 0,-1 1 0 0 0,0-1 0 0 0,0 1-1 0 0,1-1 1 0 0,-1 1 0 0 0,0-1 0 0 0,0 1 0 0 0,0-1 0 0 0,0 1 0 0 0,0 0 0 0 0,1-1 0 0 0,-1 1 0 0 0,0-1 0 0 0,0 1 0 0 0,0-1 0 0 0,-1 1 0 0 0,1-1 0 0 0,0 1 0 0 0,0 0 0 0 0,0-1 0 0 0,0 1 0 0 0,0-1 0 0 0,-1 1 0 0 0,1 0 0 0 0,-1 5 206 0 0,-1 2-171 0 0,1 0 1 0 0,-1 0-1 0 0,-1 0 1 0 0,0 0-1 0 0,0-1 1 0 0,0 1-1 0 0,-1-1 1 0 0,0 0-1 0 0,0 0 1 0 0,-10 11-1 0 0,-2 0-80 0 0,11-16-28 0 0,0 0-31 0 0,3 0-239 0 0,-1-1 0 0 0,1 0 0 0 0,-1 1-1 0 0,0-1 1 0 0,0 0 0 0 0,0 0 0 0 0,1-1 0 0 0,-1 1-1 0 0,0-1 1 0 0,0 1 0 0 0,-5-1 0 0 0,35 4-9007 0 0,-27-4 9314 0 0,1 0 0 0 0,0 1 0 0 0,0-1 0 0 0,0 0 0 0 0,0 1 0 0 0,-1-1 0 0 0,1 0 0 0 0,0 0 0 0 0,0 0 0 0 0,0 0 0 0 0,0 0 0 0 0,0 0 1 0 0,-1 0-1 0 0,1 0 0 0 0,0 0 0 0 0,0 0 0 0 0,1-1 0 0 0,1 1 8 0 0,35 3 268 0 0,-39 0-489 0 0,1 0 123 0 0,-1 0 1 0 0,0 0-1 0 0,-1 0 1 0 0,1 0-1 0 0,0 0 1 0 0,-1 0-1 0 0,1 0 0 0 0,-1-1 1 0 0,0 1-1 0 0,-4 3 1 0 0,-26 27-1031 0 0,29-30 1052 0 0,-31 26 144 0 0,-50 33 0 0 0,-11 9 417 0 0,-37 28 1140 0 0,2-2 1274 0 0,109-78 316 0 0,23-19-3144 0 0,-1 0 0 0 0,0-1-1 0 0,0 1 1 0 0,0 0-1 0 0,0-1 1 0 0,0 1-1 0 0,0-1 1 0 0,0 0 0 0 0,0 1-1 0 0,0-1 1 0 0,1-1-1 0 0,4-2 104 0 0,96-54 1329 0 0,57-31-68 0 0,-110 64-795 0 0,67-24-1 0 0,132-27 57 0 0,34-12-70 0 0,-176 42-639 0 0,-122 48-1060 0 0,-14 6-808 0 0,3 4-2456 0 0,1 0-1 0 0,-46 31 1 0 0,48-28-449 0 0,1-3-529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2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199 84 4287 0 0,'2'2'332'0'0,"0"1"-419"0"0,47 73 3133 0 0,-32-48 1643 0 0,-2-1 0 0 0,18 43 1559 0 0,-33-69-6237 0 0,0-1 0 0 0,0 1 0 0 0,1-1 0 0 0,-1 1 0 0 0,0-1-1 0 0,0 1 1 0 0,1-1 0 0 0,-1 1 0 0 0,0-1 0 0 0,1 1-1 0 0,-1-1 1 0 0,1 0 0 0 0,-1 1 0 0 0,0-1 0 0 0,1 0-1 0 0,-1 1 1 0 0,1-1 0 0 0,0 0 0 0 0,0-6-779 0 0,0 1 1 0 0,-1-1-1 0 0,0 0 0 0 0,0 0 1 0 0,-1 0-1 0 0,1 0 1 0 0,-1 0-1 0 0,0 0 0 0 0,-1 0 1 0 0,1 1-1 0 0,-1-1 1 0 0,0 1-1 0 0,-5-8 0 0 0,5 7 121 0 0,-1 1-1 0 0,-1 0 1 0 0,1 0-1 0 0,-5-5 1 0 0,-8-11-438 0 0,0-2 981 0 0,10 13 105 0 0,0 1 0 0 0,-9-18-1 0 0,12 14 0 0 0,3 11 22 0 0,0-1 0 0 0,0 0 0 0 0,0 1 0 0 0,1-1-1 0 0,-1 1 1 0 0,1-1 0 0 0,-1 1 0 0 0,1-1 0 0 0,0 1-1 0 0,0-1 1 0 0,0 1 0 0 0,0 0 0 0 0,1 0 0 0 0,-1-1-1 0 0,1 1 1 0 0,-1 0 0 0 0,1 0 0 0 0,0 0 0 0 0,0 0-1 0 0,0 1 1 0 0,0-1 0 0 0,0 1 0 0 0,0-1 0 0 0,0 1-1 0 0,0-1 1 0 0,1 1 0 0 0,-1 0 0 0 0,5-1 0 0 0,4-1 546 0 0,1 0 0 0 0,-1 1 1 0 0,1 0-1 0 0,-1 1 1 0 0,14 1-1 0 0,-5-1 1067 0 0,2 0 495 0 0,-9-1-716 0 0,0 2 0 0 0,0 0 0 0 0,20 3 1728 0 0,-30 2-2841 0 0,-2-3-47 0 0,1 0-1 0 0,-1 0 1 0 0,0 0-1 0 0,0 0 1 0 0,1 0 0 0 0,-2 0-1 0 0,1 0 1 0 0,0 0-1 0 0,0 1 1 0 0,-1-1-1 0 0,1 4 1 0 0,-1 5 185 0 0,0 1-1 0 0,-1-1 1 0 0,0 0-1 0 0,-1 1 1 0 0,-4 13 0 0 0,-21 53 1046 0 0,24-71-1450 0 0,0 1 0 0 0,-1-1-1 0 0,1 0 1 0 0,-2 0 0 0 0,1-1-1 0 0,-1 1 1 0 0,0-1 0 0 0,-10 10-1 0 0,14-15-223 0 0,-11 0-926 0 0,11-1 887 0 0,-1 1 1 0 0,1-1 0 0 0,-1 0-1 0 0,0 0 1 0 0,1 0 0 0 0,-1 0-1 0 0,0 0 1 0 0,-2-1 0 0 0,-11-12-5478 0 0,-13 77-7669 0 0,27-62 13630 0 0,3-1-202 0 0,5 4-44 0 0,1-1 5 0 0,-5-2 44 0 0,-1 4-52 0 0,-1-6-5 0 0,-1 1 1 0 0,1 0-1 0 0,-1-1 0 0 0,1 1 0 0 0,-1 0 1 0 0,0-1-1 0 0,1 1 0 0 0,-1 0 0 0 0,0-1 0 0 0,0 1 1 0 0,0 0-1 0 0,1 0 0 0 0,-1 0 0 0 0,0-1 0 0 0,0 1 1 0 0,0 0-1 0 0,0 0 0 0 0,0-1 0 0 0,0 1 1 0 0,0 0-1 0 0,-1 0 0 0 0,1-1 0 0 0,0 1 0 0 0,0 0 1 0 0,0 0-1 0 0,-1-1 0 0 0,0 2 0 0 0,-5 13 7 0 0,2-8-25 0 0,1 0-1 0 0,-1-1 0 0 0,0 1 0 0 0,0-1 1 0 0,0 0-1 0 0,-1 0 0 0 0,0-1 0 0 0,-7 7 1 0 0,-51 37-120 0 0,58-45 140 0 0,-186 126 4240 0 0,154-113 3428 0 0,40-19-6539 0 0,24-13 179 0 0,0 0 0 0 0,46-17 0 0 0,-30 13-699 0 0,105-41 1427 0 0,1 7 0 0 0,195-43 0 0 0,-331 93-2030 0 0,8-2 8 0 0,0-1 1 0 0,-1-1-1 0 0,21-9 1 0 0,-31 9-19 0 0,-4-1-2111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2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3367 0 0,'0'0'258'0'0,"2"1"-166"0"0,6 2 526 0 0,-1 1 1 0 0,0-1-1 0 0,0 2 1 0 0,-1-1-1 0 0,1 1 0 0 0,-1 0 1 0 0,0 0-1 0 0,6 7 1 0 0,-3-1 748 0 0,0 0 1 0 0,-1 0-1 0 0,0 1 0 0 0,6 13 1 0 0,-1 3 950 0 0,-1 1-1 0 0,-1 0 1 0 0,10 47 0 0 0,5 74 1323 0 0,5 20-1139 0 0,-29-163-2427 0 0,0 0 0 0 0,1-1 0 0 0,-1 1 0 0 0,1-1 1 0 0,1 1-1 0 0,-1-1 0 0 0,7 8 0 0 0,-9-12-387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3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79 6911 0 0,'4'0'528'0'0,"75"-14"1042"0"0,74-7 9187 0 0,-105 15-8229 0 0,82-20 0 0 0,-115 22-2398 0 0,1 1 0 0 0,-1 1-1 0 0,1 0 1 0 0,30 1 0 0 0,-27 4-27 0 0,-14 0-90 0 0,-1 0 3 0 0,3 0 49 0 0,-1 1-1 0 0,1 0 1 0 0,-1 0-1 0 0,0 0 1 0 0,0 1 0 0 0,-1 0-1 0 0,1 0 1 0 0,-1 1-1 0 0,7 9 1 0 0,-5-4 145 0 0,0 1-1 0 0,0 0 1 0 0,-1 0 0 0 0,6 17 0 0 0,48 97 1555 0 0,-10-25-1205 0 0,-43-83-496 0 0,33 82 712 0 0,-30-71-524 0 0,10 29 584 0 0,20 101-1 0 0,-36-138-1412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3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1 147 2415 0 0,'2'-2'475'0'0,"20"-9"3331"0"0,1 1 0 0 0,1 1 1 0 0,-1 1-1 0 0,1 1 0 0 0,47-8 0 0 0,-69 15-3026 0 0,0 0-659 0 0,0 0-1 0 0,0 0 1 0 0,0 0 0 0 0,0 0 0 0 0,0 0-1 0 0,0-1 1 0 0,0 1 0 0 0,0 0-1 0 0,2-2 1 0 0,13 0 567 0 0,-12 2-574 0 0,-1-1-70 0 0,17-4 62 0 0,-12 3-361 0 0</inkml:trace>
  <inkml:trace contextRef="#ctx0" brushRef="#br0" timeOffset="1">160 0 3823 0 0,'0'0'298'0'0,"0"3"-198"0"0,1 29 389 0 0,7 18 5063 0 0,-4-31-2216 0 0,2 27 1 0 0,3 29 686 0 0,0-29-2463 0 0,-8-43-2241 0 0,0-1 0 0 0,0 0 0 0 0,0 1 0 0 0,0-1-1 0 0,1 0 1 0 0,-1 0 0 0 0,1 0 0 0 0,-1 0 0 0 0,3 2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3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 4895 0 0,'2'-1'375'0'0,"3"-1"85"0"0,0 0 1 0 0,0 0-1 0 0,0 0 1 0 0,1 0-1 0 0,-1 1 0 0 0,1 0 1 0 0,-1 0-1 0 0,1 1 1 0 0,-1-1-1 0 0,1 1 0 0 0,-1 0 1 0 0,1 1-1 0 0,-1-1 1 0 0,1 1-1 0 0,-1 0 0 0 0,1 1 1 0 0,-1-1-1 0 0,0 1 1 0 0,10 5-1 0 0,-11-5-39 0 0,0 0-1 0 0,0 0 1 0 0,0 1 0 0 0,-1-1-1 0 0,1 1 1 0 0,-1 0 0 0 0,1 0-1 0 0,-1 1 1 0 0,5 6 885 0 0,-7-8-469 0 0,1 1-585 0 0,0 0 0 0 0,-1 1 1 0 0,1-1-1 0 0,-1 1 0 0 0,0-1 0 0 0,0 1 0 0 0,-1-1 0 0 0,1 1 0 0 0,-1 0 0 0 0,1-1 0 0 0,-1 1 0 0 0,0 0 1 0 0,0-1-1 0 0,-1 1 0 0 0,1 0 0 0 0,-1-1 0 0 0,0 1 0 0 0,0-1 0 0 0,0 1 0 0 0,0-1 0 0 0,-1 1 1 0 0,0-1-1 0 0,-3 6 0 0 0,4-7-79 0 0,-10 7 0 0 0,10-8-147 0 0,-39 20-314 0 0,38-21 162 0 0,0 1 1 0 0,0 0 0 0 0,1-1-1 0 0,-1 1 1 0 0,0-1 0 0 0,0 0-1 0 0,0 1 1 0 0,0-1-1 0 0,0 0 1 0 0,0 0 0 0 0,0 0-1 0 0,-2-1 1 0 0,-2 1-579 0 0,1-1-12 0 0,0 1-402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8:0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3599 0 0,'0'0'278'0'0,"3"0"-182"0"0,27-10 2843 0 0,0-1 0 0 0,-1-1 1 0 0,33-19-1 0 0,7-2 762 0 0,-64 31-3535 0 0,2-3 176 0 0,11-15 550 0 0,-11 12-1325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4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1189 4607 0 0,'3'5'2834'0'0,"-3"-5"-2753"0"0,0 0 0 0 0,1 0-1 0 0,-1 0 1 0 0,0 0 0 0 0,0 0 0 0 0,0 0 0 0 0,1 0 0 0 0,0 0 567 0 0,-1-1-567 0 0,16 1 241 0 0,-14 0 148 0 0,53-6 6096 0 0,-36 3-6214 0 0,23-7 1166 0 0,0-1 0 0 0,0-1 0 0 0,-1-3 0 0 0,-1-1 0 0 0,61-35 0 0 0,-91 45-1443 0 0,0-1 0 0 0,0 0 0 0 0,-1-1 0 0 0,16-15 0 0 0,26-40-1982 0 0,-18 22-4783 0 0,-10 14-812 0 0</inkml:trace>
  <inkml:trace contextRef="#ctx0" brushRef="#br0" timeOffset="1">1115 1 5039 0 0,'26'9'15407'0'0,"-17"0"-14206"0"0,-6-7-740 0 0,-3 4-434 0 0,0-4-152 0 0,0-1 0 0 0,0 1 0 0 0,0 0-1 0 0,0 0 1 0 0,0 0 0 0 0,-1-1 0 0 0,1 1 0 0 0,0 0 0 0 0,-1 0 0 0 0,0-1 0 0 0,1 1 0 0 0,-1 0-1 0 0,0-1 1 0 0,0 1 0 0 0,0 0 0 0 0,0-1 0 0 0,0 0 0 0 0,0 1 0 0 0,-2 1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6991 0 0,'3'2'197'0'0,"0"0"-19"0"0,8 15 178 0 0,16 45 4361 0 0,-21-48-2823 0 0,0 0 0 0 0,0 0 1 0 0,1 0-1 0 0,17 22 0 0 0,-23-34-1374 0 0,5 1-314 0 0,-6-3-221 0 0,0 1 1 0 0,1-1-1 0 0,-1 0 0 0 0,0 0 1 0 0,0 1-1 0 0,1-1 1 0 0,-1 0-1 0 0,0 0 0 0 0,1 0 1 0 0,-1 1-1 0 0,0-1 1 0 0,0 0-1 0 0,1 0 0 0 0,-1 0 1 0 0,0 0-1 0 0,1 0 1 0 0,-1 1-1 0 0,0-1 0 0 0,1 0 1 0 0,-1 0-1 0 0,1 0 1 0 0,-1 0-1 0 0,0 0 0 0 0,1 0 1 0 0,-1 0-1 0 0,0 0 1 0 0,1-1-1 0 0,-1 1 0 0 0,0 0 1 0 0,1 0-1 0 0,1-1-248 0 0,1 1-1 0 0,-1-1 1 0 0,1 0-1 0 0,-1 0 1 0 0,0 0-1 0 0,0 0 1 0 0,1 0-1 0 0,-1-1 1 0 0,0 1-1 0 0,3-4 1 0 0,-2 2-820 0 0,0 0 0 0 0,-1 0 0 0 0,1-1 0 0 0,-1 1-1 0 0,0-1 1 0 0,3-6 0 0 0,2-5-4013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5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87 1951 0 0,'2'-2'147'0'0,"3"-3"-22"0"0,1 1-1 0 0,-1 0 1 0 0,1 0-1 0 0,-1 1 1 0 0,1 0-1 0 0,1 0 1 0 0,-1 0-1 0 0,13-3 1 0 0,1 0 1989 0 0,31-3 0 0 0,-47 8-1078 0 0,1 1-32 0 0,100-26 4654 0 0,-103 26-4980 0 0,2-1-80 0 0,-1 0-331 0 0,0 0-50 0 0,0 0 0 0 0,0 0-1 0 0,-1 0 1 0 0,1 1 0 0 0,0-1 0 0 0,5 1 0 0 0,-17 17 272 0 0,-11 3-94 0 0,-2-1 0 0 0,-24 17 0 0 0,-6 5 703 0 0,-96 95 6622 0 0,151-137-7388 0 0,9-1-65 0 0,0-1 1 0 0,-1-1 0 0 0,1 0 0 0 0,-1-1-1 0 0,1 0 1 0 0,-1-1 0 0 0,-1 0 0 0 0,1-1 0 0 0,-1 0-1 0 0,12-12 1 0 0,-11 9 17 0 0,-6 5-171 0 0,1 0-1 0 0,-1 0 0 0 0,12-8 1 0 0,-15 12-270 0 0</inkml:trace>
  <inkml:trace contextRef="#ctx0" brushRef="#br0" timeOffset="1">145 398 6391 0 0,'2'43'725'0'0,"0"11"4132"0"0,-2-47-3516 0 0,0 0 1 0 0,1 0 0 0 0,2 9-1 0 0,1 11 4142 0 0,13-24-1894 0 0,-13-1-3109 0 0,-3-2-391 0 0,0 1 0 0 0,-1-1 0 0 0,1 1 0 0 0,0-1 0 0 0,0 1 0 0 0,0-1 0 0 0,0 1 1 0 0,0-1-1 0 0,0 0 0 0 0,0 0 0 0 0,0 1 0 0 0,0-1 0 0 0,0 0 0 0 0,0 0 0 0 0,0 0 0 0 0,0 0 0 0 0,0 0 0 0 0,0 0 0 0 0,0-1 0 0 0,0 1 0 0 0,0 0 0 0 0,1-1 0 0 0,14-8 305 0 0,28-22-1 0 0,-38 25-307 0 0,1 0 0 0 0,-1 0 0 0 0,0-1-1 0 0,0 1 1 0 0,-1-1 0 0 0,8-13 0 0 0,2-5-353 0 0,-11 20 141 0 0,-1 0 0 0 0,0-1 0 0 0,0 1 0 0 0,0 0 0 0 0,-1-1 0 0 0,0 0 0 0 0,0 1 0 0 0,2-8 0 0 0,-4-10-3271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19:05.4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226 149 6191 0 0,'-25'22'544'0'0,"-5"6"-432"0"0,-2 6-112 0 0,2 0 0 0 0,1-2 600 0 0,4-4 96 0 0,0-4 16 0 0,8-6-2984 0 0,5-6-592 0 0</inkml:trace>
  <inkml:trace contextRef="#ctx0" brushRef="#br0" timeOffset="1">280 230 5383 0 0,'7'3'265'0'0,"-1"1"0"0"0,0 0-1 0 0,0 1 1 0 0,0-1 0 0 0,-1 1-1 0 0,1 1 1 0 0,-1-1 0 0 0,5 7-1 0 0,-2-3 2663 0 0,17 16 0 0 0,-18-19-1820 0 0,0 0 1 0 0,1-1-1 0 0,-1 1 0 0 0,1-2 0 0 0,0 1 0 0 0,1-1 0 0 0,-1 0 0 0 0,1-1 1 0 0,0 0-1 0 0,12 3 0 0 0,9-2 646 0 0,1 0 1 0 0,40-2 0 0 0,-45-3-1400 0 0,0-1 1 0 0,0-1 0 0 0,28-7 0 0 0,-36 5-324 0 0,57-13 98 0 0,96-37 0 0 0,-128 38-129 0 0,85-38 0 0 0,-55 20-154 0 0,-6 3-1763 0 0,110-71 1 0 0,-152 86-5261 0 0,3-3-2131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7:53:2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373 0 24575,'-11'11'0,"2"-2"0,1 1 0,0 0 0,0 1 0,1 0 0,1 0 0,0 0 0,-7 18 0,5-6 0,0 0 0,2 1 0,-3 26 0,5-40 0,-3-12 0,-5-4 0,11 6 0,0 0 0,0-1 0,0 1 0,0 0 0,0 0 0,0 0 0,0 0 0,0 0 0,0 0 0,0 0 0,0 1 0,0-1 0,0 0 0,0 0 0,0 1 0,0-1 0,1 1 0,-1-1 0,0 1 0,0-1 0,0 1 0,0 0 0,1-1 0,-1 1 0,0 0 0,0-1 0,1 1 0,-1 0 0,1 0 0,-1 1 0,-3 3 0,1 1 0,1 0 0,-5 12 0,1-3 0,1-2 0,3-8 0,0 1 0,0-1 0,-1 0 0,1 0 0,-1-1 0,0 1 0,-1 0 0,-3 3 0,7-8 0,0 0 0,0 0 0,0 0 0,0 0 0,0 0 0,0 0 0,0 0 0,0 0 0,0 0 0,0 0 0,0 0 0,0 0 0,0 0 0,0 0 0,0 0 0,0 0 0,0 0 0,0 0 0,0 0 0,0 0 0,0-1 0,0 1 0,0 0 0,0 0 0,0 0 0,0 0 0,0 0 0,0 0 0,0 0 0,0 0 0,0 0 0,-1 0 0,1 0 0,0 0 0,0 0 0,0 0 0,0 0 0,0 0 0,0 0 0,0 0 0,0 0 0,0 0 0,0 0 0,0 0 0,0 0 0,0 0 0,0 0 0,0 0 0,0 0 0,0 0 0,0 0 0,0 1 0,0-1 0,0 0 0,0 0 0,0 0 0,0 0 0,2-6 0,4-7 0,11-13 0,-10 17 0,-1 0 0,0 0 0,-1 0 0,0 0 0,0-1 0,-1 0 0,5-20 0,-9 30 0,1-1 0,-1 1 0,0 0 0,0-1 0,0 1 0,0 0 0,0-1 0,0 1 0,0-1 0,0 1 0,0 0 0,0-1 0,0 1 0,0-1 0,0 1 0,0 0 0,0-1 0,0 1 0,-1-1 0,1 1 0,0 0 0,0-1 0,0 1 0,0 0 0,-1-1 0,1 1 0,0 0 0,-1-1 0,1 1 0,-1 0 0,1 0 0,-1 0 0,1 0 0,-1 0 0,0 0 0,1 0 0,-1 0 0,0 0 0,1 1 0,-1-1 0,0 0 0,1 0 0,-1 1 0,1-1 0,-1 0 0,0 2 0,-21 17 0,2 7 0,1 0 0,-25 47 0,8-13 0,31-52 0,2-5 0,0 1 0,1 0 0,0 0 0,0 0 0,-2 7 0,4-11 0,0 0 0,0 0 0,0 0 0,0-1 0,0 1 0,0 0 0,0 0 0,0 0 0,0 0 0,0 0 0,1 0 0,-1 0 0,0 0 0,0 0 0,0 0 0,0 0 0,0 0 0,0 0 0,0 1 0,0-1 0,0 0 0,0 0 0,0 0 0,0 0 0,1 0 0,-1 0 0,0 0 0,0 0 0,0 0 0,0 0 0,0 0 0,0 0 0,0 0 0,0 0 0,0 0 0,0 0 0,0 0 0,0 1 0,0-1 0,0 0 0,0 0 0,0 0 0,0 0 0,0 0 0,0 0 0,0 0 0,0 0 0,0 0 0,0 0 0,0 0 0,0 1 0,0-1 0,0 0 0,0 0 0,6-6 0,2-8 0,5-7 0,20-41 0,-34 62 0,0 0 0,1 0 0,-1 0 0,0 0 0,1 0 0,-1 0 0,0 0 0,1 0 0,-1 0 0,0 0 0,1 0 0,-1 0 0,0 0 0,1 0 0,-1 1 0,1-1 0,-1 0 0,0 1 0,-3 4 0,0 0 0,1 0 0,-1 0 0,1 1 0,-4 9 0,-2 5 0,-12 18 0,-30 76 0,51-114 0,0 0 0,0 0 0,1-1 0,-1 1 0,0 0 0,0 0 0,0 0 0,0 0 0,0 0 0,0 0 0,0 0 0,0 0 0,0 0 0,0 0 0,1 0 0,-1 0 0,0 0 0,0 0 0,0 0 0,0 0 0,0 0 0,0 0 0,0 0 0,0 0 0,0 1 0,1-1 0,-1 0 0,0 0 0,0 0 0,0 0 0,0 0 0,0 0 0,0 0 0,0 0 0,0 0 0,0 0 0,0 0 0,0 0 0,0 0 0,0 1 0,0-1 0,0 0 0,0 0 0,0 0 0,0 0 0,0 0 0,0 0 0,0 0 0,0 0 0,0 0 0,0 1 0,0-1 0,0 0 0,0 0 0,0 0 0,7-7 0,-1-1 0,0-1 0,0 1 0,0 0 0,1 0 0,1 1 0,8-8 0,-23 20 0,6-5 0,-1 1 0,1 0 0,-1 0 0,1 0 0,-1 0 0,1 0 0,0 0 0,0 0 0,0 0 0,0 1 0,-2 1 0,0 2 0,0 0 0,0 0 0,1 0 0,-1 1 0,1-1 0,0 1 0,1 0 0,-2 6 0,6-14 0,0 0 0,0 0 0,-1 0 0,1 0 0,2-4 0,-3 7 0,-2-1 0,0 0 0,0 0 0,0 0 0,0 0 0,0 0 0,0 1 0,0-1 0,0 0 0,1 0 0,-1 0 0,0 0 0,0 0 0,0 0 0,0 0 0,0 0 0,0 0 0,0 0 0,0 0 0,1 0 0,-1 0 0,0 0 0,0 0 0,0 0 0,0 0 0,0 0 0,0 0 0,0 0 0,1 0 0,-1 0 0,0 0 0,0 0 0,0 0 0,0 0 0,0 0 0,0 0 0,0 0 0,0 0 0,1 0 0,-1-1 0,0 1 0,0 0 0,0 0 0,0 0 0,0 0 0,0 0 0,0 0 0,0 0 0,0 0 0,0 0 0,0 0 0,0-1 0,0 1 0,0 0 0,0 0 0,0 0 0,0 0 0,0 0 0,0 0 0,0 0 0,0-1 0,0 1 0,0 0 0,0 0 0,0 0 0,18-47-1365,-5 14-5461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7079 0 0,'0'5'129'0'0,"0"0"-1"0"0,0 0 0 0 0,0 0 1 0 0,0 0-1 0 0,1 0 1 0 0,0 0-1 0 0,1 6 0 0 0,11 20 3376 0 0,34 62 7384 0 0,-37-65-7582 0 0,-10-26-2764 0 0,2 2-139 0 0,-2-4-350 0 0,0 1-1 0 0,0-1 1 0 0,0 0-1 0 0,1 0 1 0 0,-1 0-1 0 0,0 0 1 0 0,0 1-1 0 0,0-1 1 0 0,0 0-1 0 0,0 0 1 0 0,1 0-1 0 0,-1 1 1 0 0,0-1-1 0 0,0 0 1 0 0,0 0-1 0 0,0 1 0 0 0,0-1 1 0 0,0 0-1 0 0,0 0 1 0 0,0 0-1 0 0,0 1 1 0 0,0-1-1 0 0,0 0 1 0 0,0 0-1 0 0,0 1 1 0 0,0-1-1 0 0,0 0 1 0 0,0 0-1 0 0,0 1 1 0 0,-1-1-1 0 0,1 0 1 0 0,0 0-1 0 0,0 1 1 0 0,-3 5 36 0 0,2-4-69 0 0,0-1-522 0 0,0-1 266 0 0,1 1 1 0 0,-1-1-1 0 0,0 0 1 0 0,0 1 0 0 0,1-1-1 0 0,-1 1 1 0 0,0-1-1 0 0,0 0 1 0 0,0 0-1 0 0,1 1 1 0 0,-3-1-1 0 0,0-3-1779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49.9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3367 0 0,'14'-12'3'0'0,"36"-26"2000"0"0,-44 34-1494 0 0,0 0 0 0 0,0 1 0 0 0,1 0 0 0 0,-1 0 0 0 0,1 1-1 0 0,12-4 1428 0 0,-18 7-1798 0 0,1-1 0 0 0,-1 0 0 0 0,0 1 0 0 0,1-1 1 0 0,-1 1-1 0 0,1 0 0 0 0,-1-1 0 0 0,0 1 0 0 0,0 0 0 0 0,1 0 0 0 0,-1-1 0 0 0,0 1 1 0 0,0 0-1 0 0,0 0 0 0 0,0 1 0 0 0,0-1 0 0 0,1 2 0 0 0,13 22 715 0 0,-12-16-547 0 0,0 1-1 0 0,-1-1 1 0 0,0 1 0 0 0,-1 0 0 0 0,1 14 0 0 0,2 14 613 0 0,3 18 252 0 0,5 28 561 0 0,-5-45-628 0 0,4 16 755 0 0,-9-50-1557 0 0,0 1 0 0 0,0-1 0 0 0,0 0 0 0 0,1 1 0 0 0,-1-1 0 0 0,8 9 0 0 0,-10-13-240 0 0,1 0-1 0 0,-1-1 1 0 0,1 1-1 0 0,-1 0 1 0 0,1-1-1 0 0,-1 1 1 0 0,1-1-1 0 0,0 1 1 0 0,-1-1-1 0 0,1 1 1 0 0,0-1-1 0 0,-1 0 1 0 0,1 1-1 0 0,0-1 1 0 0,0 0-1 0 0,0 1 1 0 0,-1-1-1 0 0,1 0 1 0 0,0 0-1 0 0,0 0 1 0 0,0 0-1 0 0,-1 0 1 0 0,1 0-1 0 0,0 0 1 0 0,0 0-1 0 0,0 0 1 0 0,-1 0-1 0 0,1 0 1 0 0,0 0-1 0 0,0-1 1 0 0,-1 1-1 0 0,1 0 1 0 0,0-1-1 0 0,0 1 1 0 0,-1 0-1 0 0,1-1 1 0 0,0 1-1 0 0,-1-1 1 0 0,1 1-1 0 0,0-1 1 0 0,-1 0-1 0 0,1 1 1 0 0,0-1-1 0 0,1-2 63 0 0,1-1 0 0 0,-1 1-1 0 0,1 0 1 0 0,-1-1 0 0 0,0 1-1 0 0,3-8 1 0 0,-4 8-78 0 0,3-7 82 0 0,0 0 1 0 0,-1-1 0 0 0,3-17-1 0 0,7-54 152 0 0,-9 49-939 0 0,16-61 0 0 0,-6 36-3330 0 0,-7 34-1988 0 0,1 1-1611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0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1 180 3367 0 0,'12'-3'1779'0'0,"25"-8"5895"0"0,62-29-1 0 0,-64 24-5055 0 0,44-22 543 0 0,-49 17-2320 0 0,-24 16-689 0 0,-1 1-1 0 0,1 0 0 0 0,9-5 0 0 0,-13 9-116 0 0,-1-1 0 0 0,1 0 0 0 0,-1 0 0 0 0,1 0 1 0 0,-1 0-1 0 0,0 0 0 0 0,1-1 0 0 0,-1 1 0 0 0,0 0 1 0 0,0-1-1 0 0,0 1 0 0 0,1-3 0 0 0,-1 3-8 0 0,0-9-1009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0.6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3079 0 0,'1'2'227'0'0,"18"26"887"0"0,15 31 0 0 0,4 6 2126 0 0,-29-50-2404 0 0,-1 0 1 0 0,0 1-1 0 0,-1 0 0 0 0,-1 1 0 0 0,5 21 1 0 0,13 86 2705 0 0,-22-113-3270 0 0,27 271 4212 0 0,-29-279-4440 0 0,8 221 3325 0 0,-7-217-3577 0 0,0-14-2560 0 0,2-9-2777 0 0,3-5-1782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7:53:51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13 6991 0 0,'0'9'181'0'0,"1"0"-1"0"0,-1 0 0 0 0,-1 0 0 0 0,0 0 1 0 0,-2 12-1 0 0,-15 45 2536 0 0,8-30-160 0 0,-5 9 82 0 0,-1-1 0 0 0,-39 72 0 0 0,47-101-2356 0 0,7-13-341 0 0</inkml:trace>
  <inkml:trace contextRef="#ctx0" brushRef="#br0" timeOffset="1">179 68 3823 0 0,'0'0'298'0'0,"1"0"-198"0"0,17-6 129 0 0,-7 1 4197 0 0,1 0 1 0 0,12-8 0 0 0,-4 0-2287 0 0,2-11-1224 0 0,-21 23-1508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7769E-AE46-43E0-A943-61DC9DC9613E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1B645-FA98-45F7-9101-D50E47AB97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6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1B645-FA98-45F7-9101-D50E47AB97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8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, come to: 66 Gower Street #508 (</a:t>
            </a:r>
            <a:r>
              <a:rPr lang="en-US" sz="1200" dirty="0" err="1"/>
              <a:t>tel</a:t>
            </a:r>
            <a:r>
              <a:rPr lang="en-US" sz="1200" dirty="0"/>
              <a:t>: x37120)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1B645-FA98-45F7-9101-D50E47AB978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34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53CB5-629E-4049-885D-3F5F6F7EDC18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6DC95-1E92-4888-BE70-00D004AAEAC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A1818-0DDE-4263-A71C-A496BF525FAA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E8F368-C159-4240-B7C2-9C6DD0DB7D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DCFFFC-467F-49A9-8E15-20C5E698DF08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8522F-BDA8-4351-8D38-57737C8A51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08D4CC-3294-43DF-B02E-EBB10524B15E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0345C-C09C-4947-9CAE-0A6B2AC8C9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22A08-8F38-4F86-B44B-87EFC5FA027C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605C9-2FE2-4A2C-B2D4-266296D8B9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DF697-5E77-4D8B-B9FB-DCCCC5E2489E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7788FA-5BC8-4B1D-A4CF-6CAC8AB5E4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73988-D335-4DB4-B794-4EE22C0C6A64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AC111-ED09-4824-8569-25C67AC07D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698DD-8757-4413-B4F0-F3389BC9ECE9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7C1CB-8F6C-4D75-ADE8-67EA0C932AB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59FCA-EE6B-4A81-8DBE-C674A909C580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ADE39C-A036-4ED9-BAB1-CF2ED3A711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A5F0C-AD89-4C51-8DB6-8A5F5264D85D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318AB-D0E1-4873-A4B6-1DD0106F8B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82F45-E110-47CB-B9D4-B131FF69028D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5BD3E-B2D5-4CBD-9988-539D9E25138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3A929C9-4AA6-4BD0-937C-D0766B0FDB77}" type="datetimeFigureOut">
              <a:rPr lang="en-US"/>
              <a:pPr>
                <a:defRPr/>
              </a:pPr>
              <a:t>4/25/2024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8A857A7-019F-4199-A4EA-0BC378406B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cl.ac.uk/staff/g.brostow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thinkexist.com/quotation/in_mathematics_you_don-t_understand_things-you/346035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://en.thinkexist.com/quotation/in_mathematics_you_don-t_understand_things-you/34603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dle.ucl.ac.uk/course/view.php?id=2999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cl.ac.uk/academic-manual/chapters/chapter-4-assessment-framework-taught-programmes/section-3-module-assessment#3.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l.ac.uk/staff/g.brostow/#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.brostow@ucl.ac.u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nianticlab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nnarthusbertrand.org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://www.vision.caltech.edu/bouguetj/ICCV98/index.html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people/M.Firman.html" TargetMode="External"/><Relationship Id="rId2" Type="http://schemas.openxmlformats.org/officeDocument/2006/relationships/hyperlink" Target="http://www.cs.ucl.ac.uk/staff/O.MacAodh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moodle.ucl.ac.uk/user/view.php?id=144957&amp;course=1154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hyperlink" Target="http://www.flickr.com/photos/jufemaiz/1982174326/" TargetMode="External"/><Relationship Id="rId3" Type="http://schemas.openxmlformats.org/officeDocument/2006/relationships/hyperlink" Target="http://www.flickr.com/photos/ehershey/181124492/" TargetMode="External"/><Relationship Id="rId7" Type="http://schemas.openxmlformats.org/officeDocument/2006/relationships/hyperlink" Target="http://www.flickr.com/photos/goldorak/384725178/" TargetMode="External"/><Relationship Id="rId12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hyperlink" Target="http://www.flickr.com/photos/sierradelta74/480194647/" TargetMode="External"/><Relationship Id="rId5" Type="http://schemas.openxmlformats.org/officeDocument/2006/relationships/hyperlink" Target="http://www.flickr.com/photos/felixtcat/1982428880/" TargetMode="External"/><Relationship Id="rId10" Type="http://schemas.openxmlformats.org/officeDocument/2006/relationships/image" Target="../media/image43.jpeg"/><Relationship Id="rId4" Type="http://schemas.openxmlformats.org/officeDocument/2006/relationships/image" Target="../media/image40.jpeg"/><Relationship Id="rId9" Type="http://schemas.openxmlformats.org/officeDocument/2006/relationships/hyperlink" Target="http://www.flickr.com/photos/12220922@N05/1980857983/" TargetMode="External"/><Relationship Id="rId1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cs.ucl.ac.uk/staff/s.prince/3dFaceModel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hyperlink" Target="http://www.bmva.ac.uk/apps/fruit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en.wikipedia.org/wiki/Image:CVoverview2.jp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.png"/><Relationship Id="rId21" Type="http://schemas.openxmlformats.org/officeDocument/2006/relationships/image" Target="../media/image61.png"/><Relationship Id="rId63" Type="http://schemas.openxmlformats.org/officeDocument/2006/relationships/image" Target="../media/image82.png"/><Relationship Id="rId159" Type="http://schemas.openxmlformats.org/officeDocument/2006/relationships/image" Target="../media/image130.png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5" Type="http://schemas.openxmlformats.org/officeDocument/2006/relationships/image" Target="../media/image53.png"/><Relationship Id="rId181" Type="http://schemas.openxmlformats.org/officeDocument/2006/relationships/image" Target="../media/image141.png"/><Relationship Id="rId237" Type="http://schemas.openxmlformats.org/officeDocument/2006/relationships/image" Target="../media/image169.png"/><Relationship Id="rId279" Type="http://schemas.openxmlformats.org/officeDocument/2006/relationships/image" Target="../media/image190.png"/><Relationship Id="rId43" Type="http://schemas.openxmlformats.org/officeDocument/2006/relationships/image" Target="../media/image72.png"/><Relationship Id="rId139" Type="http://schemas.openxmlformats.org/officeDocument/2006/relationships/image" Target="../media/image120.png"/><Relationship Id="rId290" Type="http://schemas.openxmlformats.org/officeDocument/2006/relationships/customXml" Target="../ink/ink145.xml"/><Relationship Id="rId85" Type="http://schemas.openxmlformats.org/officeDocument/2006/relationships/image" Target="../media/image93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54" Type="http://schemas.openxmlformats.org/officeDocument/2006/relationships/customXml" Target="../ink/ink27.xml"/><Relationship Id="rId75" Type="http://schemas.openxmlformats.org/officeDocument/2006/relationships/image" Target="../media/image88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31.png"/><Relationship Id="rId182" Type="http://schemas.openxmlformats.org/officeDocument/2006/relationships/customXml" Target="../ink/ink91.xml"/><Relationship Id="rId217" Type="http://schemas.openxmlformats.org/officeDocument/2006/relationships/image" Target="../media/image159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80.png"/><Relationship Id="rId23" Type="http://schemas.openxmlformats.org/officeDocument/2006/relationships/image" Target="../media/image62.png"/><Relationship Id="rId119" Type="http://schemas.openxmlformats.org/officeDocument/2006/relationships/image" Target="../media/image110.png"/><Relationship Id="rId270" Type="http://schemas.openxmlformats.org/officeDocument/2006/relationships/customXml" Target="../ink/ink135.xml"/><Relationship Id="rId291" Type="http://schemas.openxmlformats.org/officeDocument/2006/relationships/image" Target="../media/image196.png"/><Relationship Id="rId44" Type="http://schemas.openxmlformats.org/officeDocument/2006/relationships/customXml" Target="../ink/ink22.xml"/><Relationship Id="rId65" Type="http://schemas.openxmlformats.org/officeDocument/2006/relationships/image" Target="../media/image83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126.png"/><Relationship Id="rId172" Type="http://schemas.openxmlformats.org/officeDocument/2006/relationships/customXml" Target="../ink/ink86.xml"/><Relationship Id="rId193" Type="http://schemas.openxmlformats.org/officeDocument/2006/relationships/image" Target="../media/image147.png"/><Relationship Id="rId207" Type="http://schemas.openxmlformats.org/officeDocument/2006/relationships/image" Target="../media/image154.png"/><Relationship Id="rId228" Type="http://schemas.openxmlformats.org/officeDocument/2006/relationships/customXml" Target="../ink/ink114.xml"/><Relationship Id="rId249" Type="http://schemas.openxmlformats.org/officeDocument/2006/relationships/image" Target="../media/image175.png"/><Relationship Id="rId13" Type="http://schemas.openxmlformats.org/officeDocument/2006/relationships/image" Target="../media/image57.png"/><Relationship Id="rId109" Type="http://schemas.openxmlformats.org/officeDocument/2006/relationships/image" Target="../media/image105.png"/><Relationship Id="rId260" Type="http://schemas.openxmlformats.org/officeDocument/2006/relationships/customXml" Target="../ink/ink130.xml"/><Relationship Id="rId281" Type="http://schemas.openxmlformats.org/officeDocument/2006/relationships/image" Target="../media/image191.png"/><Relationship Id="rId34" Type="http://schemas.openxmlformats.org/officeDocument/2006/relationships/customXml" Target="../ink/ink17.xml"/><Relationship Id="rId55" Type="http://schemas.openxmlformats.org/officeDocument/2006/relationships/image" Target="../media/image78.png"/><Relationship Id="rId76" Type="http://schemas.openxmlformats.org/officeDocument/2006/relationships/customXml" Target="../ink/ink38.xml"/><Relationship Id="rId97" Type="http://schemas.openxmlformats.org/officeDocument/2006/relationships/image" Target="../media/image99.png"/><Relationship Id="rId120" Type="http://schemas.openxmlformats.org/officeDocument/2006/relationships/customXml" Target="../ink/ink60.xml"/><Relationship Id="rId141" Type="http://schemas.openxmlformats.org/officeDocument/2006/relationships/image" Target="../media/image121.png"/><Relationship Id="rId7" Type="http://schemas.openxmlformats.org/officeDocument/2006/relationships/image" Target="../media/image54.png"/><Relationship Id="rId162" Type="http://schemas.openxmlformats.org/officeDocument/2006/relationships/customXml" Target="../ink/ink81.xml"/><Relationship Id="rId183" Type="http://schemas.openxmlformats.org/officeDocument/2006/relationships/image" Target="../media/image142.png"/><Relationship Id="rId218" Type="http://schemas.openxmlformats.org/officeDocument/2006/relationships/customXml" Target="../ink/ink109.xml"/><Relationship Id="rId239" Type="http://schemas.openxmlformats.org/officeDocument/2006/relationships/image" Target="../media/image170.png"/><Relationship Id="rId250" Type="http://schemas.openxmlformats.org/officeDocument/2006/relationships/customXml" Target="../ink/ink125.xml"/><Relationship Id="rId271" Type="http://schemas.openxmlformats.org/officeDocument/2006/relationships/image" Target="../media/image186.png"/><Relationship Id="rId292" Type="http://schemas.openxmlformats.org/officeDocument/2006/relationships/customXml" Target="../ink/ink146.xml"/><Relationship Id="rId24" Type="http://schemas.openxmlformats.org/officeDocument/2006/relationships/customXml" Target="../ink/ink12.xml"/><Relationship Id="rId45" Type="http://schemas.openxmlformats.org/officeDocument/2006/relationships/image" Target="../media/image73.png"/><Relationship Id="rId66" Type="http://schemas.openxmlformats.org/officeDocument/2006/relationships/customXml" Target="../ink/ink33.xml"/><Relationship Id="rId87" Type="http://schemas.openxmlformats.org/officeDocument/2006/relationships/image" Target="../media/image94.png"/><Relationship Id="rId110" Type="http://schemas.openxmlformats.org/officeDocument/2006/relationships/customXml" Target="../ink/ink55.xml"/><Relationship Id="rId131" Type="http://schemas.openxmlformats.org/officeDocument/2006/relationships/image" Target="../media/image116.png"/><Relationship Id="rId152" Type="http://schemas.openxmlformats.org/officeDocument/2006/relationships/customXml" Target="../ink/ink76.xml"/><Relationship Id="rId173" Type="http://schemas.openxmlformats.org/officeDocument/2006/relationships/image" Target="../media/image137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65.png"/><Relationship Id="rId240" Type="http://schemas.openxmlformats.org/officeDocument/2006/relationships/customXml" Target="../ink/ink120.xml"/><Relationship Id="rId261" Type="http://schemas.openxmlformats.org/officeDocument/2006/relationships/image" Target="../media/image181.png"/><Relationship Id="rId14" Type="http://schemas.openxmlformats.org/officeDocument/2006/relationships/customXml" Target="../ink/ink7.xml"/><Relationship Id="rId35" Type="http://schemas.openxmlformats.org/officeDocument/2006/relationships/image" Target="../media/image68.png"/><Relationship Id="rId56" Type="http://schemas.openxmlformats.org/officeDocument/2006/relationships/customXml" Target="../ink/ink28.xml"/><Relationship Id="rId77" Type="http://schemas.openxmlformats.org/officeDocument/2006/relationships/image" Target="../media/image89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111.png"/><Relationship Id="rId142" Type="http://schemas.openxmlformats.org/officeDocument/2006/relationships/customXml" Target="../ink/ink71.xml"/><Relationship Id="rId163" Type="http://schemas.openxmlformats.org/officeDocument/2006/relationships/image" Target="../media/image132.png"/><Relationship Id="rId184" Type="http://schemas.openxmlformats.org/officeDocument/2006/relationships/customXml" Target="../ink/ink92.xml"/><Relationship Id="rId219" Type="http://schemas.openxmlformats.org/officeDocument/2006/relationships/image" Target="../media/image160.png"/><Relationship Id="rId230" Type="http://schemas.openxmlformats.org/officeDocument/2006/relationships/customXml" Target="../ink/ink115.xml"/><Relationship Id="rId251" Type="http://schemas.openxmlformats.org/officeDocument/2006/relationships/image" Target="../media/image176.png"/><Relationship Id="rId25" Type="http://schemas.openxmlformats.org/officeDocument/2006/relationships/image" Target="../media/image63.png"/><Relationship Id="rId46" Type="http://schemas.openxmlformats.org/officeDocument/2006/relationships/customXml" Target="../ink/ink23.xml"/><Relationship Id="rId67" Type="http://schemas.openxmlformats.org/officeDocument/2006/relationships/image" Target="../media/image84.png"/><Relationship Id="rId272" Type="http://schemas.openxmlformats.org/officeDocument/2006/relationships/customXml" Target="../ink/ink136.xml"/><Relationship Id="rId293" Type="http://schemas.openxmlformats.org/officeDocument/2006/relationships/image" Target="../media/image197.png"/><Relationship Id="rId88" Type="http://schemas.openxmlformats.org/officeDocument/2006/relationships/customXml" Target="../ink/ink44.xml"/><Relationship Id="rId111" Type="http://schemas.openxmlformats.org/officeDocument/2006/relationships/image" Target="../media/image106.png"/><Relationship Id="rId132" Type="http://schemas.openxmlformats.org/officeDocument/2006/relationships/customXml" Target="../ink/ink66.xml"/><Relationship Id="rId153" Type="http://schemas.openxmlformats.org/officeDocument/2006/relationships/image" Target="../media/image127.png"/><Relationship Id="rId174" Type="http://schemas.openxmlformats.org/officeDocument/2006/relationships/customXml" Target="../ink/ink87.xml"/><Relationship Id="rId195" Type="http://schemas.openxmlformats.org/officeDocument/2006/relationships/image" Target="../media/image148.png"/><Relationship Id="rId209" Type="http://schemas.openxmlformats.org/officeDocument/2006/relationships/image" Target="../media/image155.png"/><Relationship Id="rId220" Type="http://schemas.openxmlformats.org/officeDocument/2006/relationships/customXml" Target="../ink/ink110.xml"/><Relationship Id="rId241" Type="http://schemas.openxmlformats.org/officeDocument/2006/relationships/image" Target="../media/image171.png"/><Relationship Id="rId15" Type="http://schemas.openxmlformats.org/officeDocument/2006/relationships/image" Target="../media/image58.png"/><Relationship Id="rId36" Type="http://schemas.openxmlformats.org/officeDocument/2006/relationships/customXml" Target="../ink/ink18.xml"/><Relationship Id="rId57" Type="http://schemas.openxmlformats.org/officeDocument/2006/relationships/image" Target="../media/image79.png"/><Relationship Id="rId262" Type="http://schemas.openxmlformats.org/officeDocument/2006/relationships/customXml" Target="../ink/ink131.xml"/><Relationship Id="rId283" Type="http://schemas.openxmlformats.org/officeDocument/2006/relationships/image" Target="../media/image192.png"/><Relationship Id="rId78" Type="http://schemas.openxmlformats.org/officeDocument/2006/relationships/customXml" Target="../ink/ink39.xml"/><Relationship Id="rId99" Type="http://schemas.openxmlformats.org/officeDocument/2006/relationships/image" Target="../media/image100.png"/><Relationship Id="rId101" Type="http://schemas.openxmlformats.org/officeDocument/2006/relationships/image" Target="../media/image101.png"/><Relationship Id="rId122" Type="http://schemas.openxmlformats.org/officeDocument/2006/relationships/customXml" Target="../ink/ink61.xml"/><Relationship Id="rId143" Type="http://schemas.openxmlformats.org/officeDocument/2006/relationships/image" Target="../media/image122.png"/><Relationship Id="rId164" Type="http://schemas.openxmlformats.org/officeDocument/2006/relationships/customXml" Target="../ink/ink82.xml"/><Relationship Id="rId185" Type="http://schemas.openxmlformats.org/officeDocument/2006/relationships/image" Target="../media/image143.png"/><Relationship Id="rId9" Type="http://schemas.openxmlformats.org/officeDocument/2006/relationships/image" Target="../media/image55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66.png"/><Relationship Id="rId252" Type="http://schemas.openxmlformats.org/officeDocument/2006/relationships/customXml" Target="../ink/ink126.xml"/><Relationship Id="rId273" Type="http://schemas.openxmlformats.org/officeDocument/2006/relationships/image" Target="../media/image187.png"/><Relationship Id="rId294" Type="http://schemas.openxmlformats.org/officeDocument/2006/relationships/customXml" Target="../ink/ink147.xml"/><Relationship Id="rId47" Type="http://schemas.openxmlformats.org/officeDocument/2006/relationships/image" Target="../media/image74.png"/><Relationship Id="rId68" Type="http://schemas.openxmlformats.org/officeDocument/2006/relationships/customXml" Target="../ink/ink34.xml"/><Relationship Id="rId89" Type="http://schemas.openxmlformats.org/officeDocument/2006/relationships/image" Target="../media/image95.png"/><Relationship Id="rId112" Type="http://schemas.openxmlformats.org/officeDocument/2006/relationships/customXml" Target="../ink/ink56.xml"/><Relationship Id="rId133" Type="http://schemas.openxmlformats.org/officeDocument/2006/relationships/image" Target="../media/image117.png"/><Relationship Id="rId154" Type="http://schemas.openxmlformats.org/officeDocument/2006/relationships/customXml" Target="../ink/ink77.xml"/><Relationship Id="rId175" Type="http://schemas.openxmlformats.org/officeDocument/2006/relationships/image" Target="../media/image138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61.png"/><Relationship Id="rId242" Type="http://schemas.openxmlformats.org/officeDocument/2006/relationships/customXml" Target="../ink/ink121.xml"/><Relationship Id="rId263" Type="http://schemas.openxmlformats.org/officeDocument/2006/relationships/image" Target="../media/image182.png"/><Relationship Id="rId284" Type="http://schemas.openxmlformats.org/officeDocument/2006/relationships/customXml" Target="../ink/ink142.xml"/><Relationship Id="rId37" Type="http://schemas.openxmlformats.org/officeDocument/2006/relationships/image" Target="../media/image69.png"/><Relationship Id="rId58" Type="http://schemas.openxmlformats.org/officeDocument/2006/relationships/customXml" Target="../ink/ink29.xml"/><Relationship Id="rId79" Type="http://schemas.openxmlformats.org/officeDocument/2006/relationships/image" Target="../media/image90.png"/><Relationship Id="rId102" Type="http://schemas.openxmlformats.org/officeDocument/2006/relationships/customXml" Target="../ink/ink51.xml"/><Relationship Id="rId123" Type="http://schemas.openxmlformats.org/officeDocument/2006/relationships/image" Target="../media/image112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133.png"/><Relationship Id="rId186" Type="http://schemas.openxmlformats.org/officeDocument/2006/relationships/customXml" Target="../ink/ink93.xml"/><Relationship Id="rId211" Type="http://schemas.openxmlformats.org/officeDocument/2006/relationships/image" Target="../media/image156.png"/><Relationship Id="rId232" Type="http://schemas.openxmlformats.org/officeDocument/2006/relationships/customXml" Target="../ink/ink116.xml"/><Relationship Id="rId253" Type="http://schemas.openxmlformats.org/officeDocument/2006/relationships/image" Target="../media/image177.png"/><Relationship Id="rId274" Type="http://schemas.openxmlformats.org/officeDocument/2006/relationships/customXml" Target="../ink/ink137.xml"/><Relationship Id="rId295" Type="http://schemas.openxmlformats.org/officeDocument/2006/relationships/image" Target="../media/image198.png"/><Relationship Id="rId27" Type="http://schemas.openxmlformats.org/officeDocument/2006/relationships/image" Target="../media/image64.png"/><Relationship Id="rId48" Type="http://schemas.openxmlformats.org/officeDocument/2006/relationships/customXml" Target="../ink/ink24.xml"/><Relationship Id="rId69" Type="http://schemas.openxmlformats.org/officeDocument/2006/relationships/image" Target="../media/image85.png"/><Relationship Id="rId113" Type="http://schemas.openxmlformats.org/officeDocument/2006/relationships/image" Target="../media/image107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128.png"/><Relationship Id="rId176" Type="http://schemas.openxmlformats.org/officeDocument/2006/relationships/customXml" Target="../ink/ink88.xml"/><Relationship Id="rId197" Type="http://schemas.openxmlformats.org/officeDocument/2006/relationships/image" Target="../media/image149.png"/><Relationship Id="rId201" Type="http://schemas.openxmlformats.org/officeDocument/2006/relationships/image" Target="../media/image151.png"/><Relationship Id="rId222" Type="http://schemas.openxmlformats.org/officeDocument/2006/relationships/customXml" Target="../ink/ink111.xml"/><Relationship Id="rId243" Type="http://schemas.openxmlformats.org/officeDocument/2006/relationships/image" Target="../media/image172.png"/><Relationship Id="rId264" Type="http://schemas.openxmlformats.org/officeDocument/2006/relationships/customXml" Target="../ink/ink132.xml"/><Relationship Id="rId285" Type="http://schemas.openxmlformats.org/officeDocument/2006/relationships/image" Target="../media/image193.png"/><Relationship Id="rId17" Type="http://schemas.openxmlformats.org/officeDocument/2006/relationships/image" Target="../media/image59.png"/><Relationship Id="rId38" Type="http://schemas.openxmlformats.org/officeDocument/2006/relationships/customXml" Target="../ink/ink19.xml"/><Relationship Id="rId59" Type="http://schemas.openxmlformats.org/officeDocument/2006/relationships/image" Target="../media/image80.png"/><Relationship Id="rId103" Type="http://schemas.openxmlformats.org/officeDocument/2006/relationships/image" Target="../media/image102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96.png"/><Relationship Id="rId145" Type="http://schemas.openxmlformats.org/officeDocument/2006/relationships/image" Target="../media/image123.png"/><Relationship Id="rId166" Type="http://schemas.openxmlformats.org/officeDocument/2006/relationships/customXml" Target="../ink/ink83.xml"/><Relationship Id="rId18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67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75.png"/><Relationship Id="rId114" Type="http://schemas.openxmlformats.org/officeDocument/2006/relationships/customXml" Target="../ink/ink57.xml"/><Relationship Id="rId275" Type="http://schemas.openxmlformats.org/officeDocument/2006/relationships/image" Target="../media/image188.png"/><Relationship Id="rId296" Type="http://schemas.openxmlformats.org/officeDocument/2006/relationships/customXml" Target="../ink/ink148.xml"/><Relationship Id="rId60" Type="http://schemas.openxmlformats.org/officeDocument/2006/relationships/customXml" Target="../ink/ink30.xml"/><Relationship Id="rId81" Type="http://schemas.openxmlformats.org/officeDocument/2006/relationships/image" Target="../media/image91.png"/><Relationship Id="rId135" Type="http://schemas.openxmlformats.org/officeDocument/2006/relationships/image" Target="../media/image118.png"/><Relationship Id="rId156" Type="http://schemas.openxmlformats.org/officeDocument/2006/relationships/customXml" Target="../ink/ink78.xml"/><Relationship Id="rId177" Type="http://schemas.openxmlformats.org/officeDocument/2006/relationships/image" Target="../media/image139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162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70.png"/><Relationship Id="rId265" Type="http://schemas.openxmlformats.org/officeDocument/2006/relationships/image" Target="../media/image183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113.png"/><Relationship Id="rId146" Type="http://schemas.openxmlformats.org/officeDocument/2006/relationships/customXml" Target="../ink/ink73.xml"/><Relationship Id="rId167" Type="http://schemas.openxmlformats.org/officeDocument/2006/relationships/image" Target="../media/image134.png"/><Relationship Id="rId188" Type="http://schemas.openxmlformats.org/officeDocument/2006/relationships/customXml" Target="../ink/ink94.xml"/><Relationship Id="rId71" Type="http://schemas.openxmlformats.org/officeDocument/2006/relationships/image" Target="../media/image86.png"/><Relationship Id="rId92" Type="http://schemas.openxmlformats.org/officeDocument/2006/relationships/customXml" Target="../ink/ink46.xml"/><Relationship Id="rId213" Type="http://schemas.openxmlformats.org/officeDocument/2006/relationships/image" Target="../media/image157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65.png"/><Relationship Id="rId255" Type="http://schemas.openxmlformats.org/officeDocument/2006/relationships/image" Target="../media/image178.png"/><Relationship Id="rId276" Type="http://schemas.openxmlformats.org/officeDocument/2006/relationships/customXml" Target="../ink/ink138.xml"/><Relationship Id="rId297" Type="http://schemas.openxmlformats.org/officeDocument/2006/relationships/image" Target="../media/image199.png"/><Relationship Id="rId40" Type="http://schemas.openxmlformats.org/officeDocument/2006/relationships/customXml" Target="../ink/ink20.xml"/><Relationship Id="rId115" Type="http://schemas.openxmlformats.org/officeDocument/2006/relationships/image" Target="../media/image108.png"/><Relationship Id="rId136" Type="http://schemas.openxmlformats.org/officeDocument/2006/relationships/customXml" Target="../ink/ink68.xml"/><Relationship Id="rId157" Type="http://schemas.openxmlformats.org/officeDocument/2006/relationships/image" Target="../media/image129.png"/><Relationship Id="rId178" Type="http://schemas.openxmlformats.org/officeDocument/2006/relationships/customXml" Target="../ink/ink89.xml"/><Relationship Id="rId61" Type="http://schemas.openxmlformats.org/officeDocument/2006/relationships/image" Target="../media/image81.png"/><Relationship Id="rId82" Type="http://schemas.openxmlformats.org/officeDocument/2006/relationships/customXml" Target="../ink/ink41.xml"/><Relationship Id="rId199" Type="http://schemas.openxmlformats.org/officeDocument/2006/relationships/image" Target="../media/image150.png"/><Relationship Id="rId203" Type="http://schemas.openxmlformats.org/officeDocument/2006/relationships/image" Target="../media/image152.png"/><Relationship Id="rId19" Type="http://schemas.openxmlformats.org/officeDocument/2006/relationships/image" Target="../media/image60.png"/><Relationship Id="rId224" Type="http://schemas.openxmlformats.org/officeDocument/2006/relationships/customXml" Target="../ink/ink112.xml"/><Relationship Id="rId245" Type="http://schemas.openxmlformats.org/officeDocument/2006/relationships/image" Target="../media/image173.png"/><Relationship Id="rId266" Type="http://schemas.openxmlformats.org/officeDocument/2006/relationships/customXml" Target="../ink/ink133.xml"/><Relationship Id="rId287" Type="http://schemas.openxmlformats.org/officeDocument/2006/relationships/image" Target="../media/image194.png"/><Relationship Id="rId30" Type="http://schemas.openxmlformats.org/officeDocument/2006/relationships/customXml" Target="../ink/ink15.xml"/><Relationship Id="rId105" Type="http://schemas.openxmlformats.org/officeDocument/2006/relationships/image" Target="../media/image103.png"/><Relationship Id="rId126" Type="http://schemas.openxmlformats.org/officeDocument/2006/relationships/customXml" Target="../ink/ink63.xml"/><Relationship Id="rId147" Type="http://schemas.openxmlformats.org/officeDocument/2006/relationships/image" Target="../media/image124.png"/><Relationship Id="rId168" Type="http://schemas.openxmlformats.org/officeDocument/2006/relationships/customXml" Target="../ink/ink84.xml"/><Relationship Id="rId51" Type="http://schemas.openxmlformats.org/officeDocument/2006/relationships/image" Target="../media/image76.png"/><Relationship Id="rId72" Type="http://schemas.openxmlformats.org/officeDocument/2006/relationships/customXml" Target="../ink/ink36.xml"/><Relationship Id="rId93" Type="http://schemas.openxmlformats.org/officeDocument/2006/relationships/image" Target="../media/image97.png"/><Relationship Id="rId189" Type="http://schemas.openxmlformats.org/officeDocument/2006/relationships/image" Target="../media/image145.png"/><Relationship Id="rId3" Type="http://schemas.openxmlformats.org/officeDocument/2006/relationships/image" Target="../media/image52.png"/><Relationship Id="rId214" Type="http://schemas.openxmlformats.org/officeDocument/2006/relationships/customXml" Target="../ink/ink107.xml"/><Relationship Id="rId235" Type="http://schemas.openxmlformats.org/officeDocument/2006/relationships/image" Target="../media/image168.png"/><Relationship Id="rId256" Type="http://schemas.openxmlformats.org/officeDocument/2006/relationships/customXml" Target="../ink/ink128.xml"/><Relationship Id="rId277" Type="http://schemas.openxmlformats.org/officeDocument/2006/relationships/image" Target="../media/image189.png"/><Relationship Id="rId116" Type="http://schemas.openxmlformats.org/officeDocument/2006/relationships/customXml" Target="../ink/ink58.xml"/><Relationship Id="rId137" Type="http://schemas.openxmlformats.org/officeDocument/2006/relationships/image" Target="../media/image119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71.png"/><Relationship Id="rId62" Type="http://schemas.openxmlformats.org/officeDocument/2006/relationships/customXml" Target="../ink/ink31.xml"/><Relationship Id="rId83" Type="http://schemas.openxmlformats.org/officeDocument/2006/relationships/image" Target="../media/image92.png"/><Relationship Id="rId179" Type="http://schemas.openxmlformats.org/officeDocument/2006/relationships/image" Target="../media/image140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63.png"/><Relationship Id="rId246" Type="http://schemas.openxmlformats.org/officeDocument/2006/relationships/customXml" Target="../ink/ink123.xml"/><Relationship Id="rId267" Type="http://schemas.openxmlformats.org/officeDocument/2006/relationships/image" Target="../media/image184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114.png"/><Relationship Id="rId10" Type="http://schemas.openxmlformats.org/officeDocument/2006/relationships/customXml" Target="../ink/ink5.xml"/><Relationship Id="rId31" Type="http://schemas.openxmlformats.org/officeDocument/2006/relationships/image" Target="../media/image66.png"/><Relationship Id="rId52" Type="http://schemas.openxmlformats.org/officeDocument/2006/relationships/customXml" Target="../ink/ink26.xml"/><Relationship Id="rId73" Type="http://schemas.openxmlformats.org/officeDocument/2006/relationships/image" Target="../media/image87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35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58.png"/><Relationship Id="rId236" Type="http://schemas.openxmlformats.org/officeDocument/2006/relationships/customXml" Target="../ink/ink118.xml"/><Relationship Id="rId257" Type="http://schemas.openxmlformats.org/officeDocument/2006/relationships/image" Target="../media/image179.png"/><Relationship Id="rId278" Type="http://schemas.openxmlformats.org/officeDocument/2006/relationships/customXml" Target="../ink/ink13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image" Target="../media/image146.png"/><Relationship Id="rId205" Type="http://schemas.openxmlformats.org/officeDocument/2006/relationships/image" Target="../media/image153.png"/><Relationship Id="rId247" Type="http://schemas.openxmlformats.org/officeDocument/2006/relationships/image" Target="../media/image174.png"/><Relationship Id="rId107" Type="http://schemas.openxmlformats.org/officeDocument/2006/relationships/image" Target="../media/image104.png"/><Relationship Id="rId289" Type="http://schemas.openxmlformats.org/officeDocument/2006/relationships/image" Target="../media/image195.png"/><Relationship Id="rId11" Type="http://schemas.openxmlformats.org/officeDocument/2006/relationships/image" Target="../media/image56.png"/><Relationship Id="rId53" Type="http://schemas.openxmlformats.org/officeDocument/2006/relationships/image" Target="../media/image77.png"/><Relationship Id="rId149" Type="http://schemas.openxmlformats.org/officeDocument/2006/relationships/image" Target="../media/image125.png"/><Relationship Id="rId95" Type="http://schemas.openxmlformats.org/officeDocument/2006/relationships/image" Target="../media/image98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71" Type="http://schemas.openxmlformats.org/officeDocument/2006/relationships/image" Target="../media/image136.png"/><Relationship Id="rId227" Type="http://schemas.openxmlformats.org/officeDocument/2006/relationships/image" Target="../media/image164.png"/><Relationship Id="rId269" Type="http://schemas.openxmlformats.org/officeDocument/2006/relationships/image" Target="../media/image185.png"/><Relationship Id="rId33" Type="http://schemas.openxmlformats.org/officeDocument/2006/relationships/image" Target="../media/image67.png"/><Relationship Id="rId129" Type="http://schemas.openxmlformats.org/officeDocument/2006/relationships/image" Target="../media/image115.png"/><Relationship Id="rId280" Type="http://schemas.openxmlformats.org/officeDocument/2006/relationships/customXml" Target="../ink/ink1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hxdVk_sIs?t=283" TargetMode="External"/><Relationship Id="rId2" Type="http://schemas.openxmlformats.org/officeDocument/2006/relationships/hyperlink" Target="https://www.youtube.com/watch?v=KiftWz544_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206.png"/><Relationship Id="rId18" Type="http://schemas.openxmlformats.org/officeDocument/2006/relationships/customXml" Target="../ink/ink157.xml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customXml" Target="../ink/ink154.xml"/><Relationship Id="rId17" Type="http://schemas.openxmlformats.org/officeDocument/2006/relationships/image" Target="../media/image208.png"/><Relationship Id="rId2" Type="http://schemas.openxmlformats.org/officeDocument/2006/relationships/customXml" Target="../ink/ink149.xml"/><Relationship Id="rId16" Type="http://schemas.openxmlformats.org/officeDocument/2006/relationships/customXml" Target="../ink/ink1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11" Type="http://schemas.openxmlformats.org/officeDocument/2006/relationships/image" Target="../media/image205.png"/><Relationship Id="rId5" Type="http://schemas.openxmlformats.org/officeDocument/2006/relationships/image" Target="../media/image202.png"/><Relationship Id="rId15" Type="http://schemas.openxmlformats.org/officeDocument/2006/relationships/image" Target="../media/image207.png"/><Relationship Id="rId10" Type="http://schemas.openxmlformats.org/officeDocument/2006/relationships/customXml" Target="../ink/ink153.xml"/><Relationship Id="rId19" Type="http://schemas.openxmlformats.org/officeDocument/2006/relationships/image" Target="../media/image209.png"/><Relationship Id="rId4" Type="http://schemas.openxmlformats.org/officeDocument/2006/relationships/customXml" Target="../ink/ink150.xml"/><Relationship Id="rId9" Type="http://schemas.openxmlformats.org/officeDocument/2006/relationships/image" Target="../media/image204.png"/><Relationship Id="rId14" Type="http://schemas.openxmlformats.org/officeDocument/2006/relationships/customXml" Target="../ink/ink15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.png"/><Relationship Id="rId21" Type="http://schemas.openxmlformats.org/officeDocument/2006/relationships/image" Target="../media/image219.png"/><Relationship Id="rId63" Type="http://schemas.openxmlformats.org/officeDocument/2006/relationships/image" Target="../media/image240.png"/><Relationship Id="rId159" Type="http://schemas.openxmlformats.org/officeDocument/2006/relationships/image" Target="../media/image288.png"/><Relationship Id="rId170" Type="http://schemas.openxmlformats.org/officeDocument/2006/relationships/customXml" Target="../ink/ink242.xml"/><Relationship Id="rId226" Type="http://schemas.openxmlformats.org/officeDocument/2006/relationships/customXml" Target="../ink/ink270.xml"/><Relationship Id="rId268" Type="http://schemas.openxmlformats.org/officeDocument/2006/relationships/customXml" Target="../ink/ink291.xml"/><Relationship Id="rId11" Type="http://schemas.openxmlformats.org/officeDocument/2006/relationships/image" Target="../media/image214.png"/><Relationship Id="rId32" Type="http://schemas.openxmlformats.org/officeDocument/2006/relationships/customXml" Target="../ink/ink173.xml"/><Relationship Id="rId53" Type="http://schemas.openxmlformats.org/officeDocument/2006/relationships/image" Target="../media/image235.png"/><Relationship Id="rId74" Type="http://schemas.openxmlformats.org/officeDocument/2006/relationships/customXml" Target="../ink/ink194.xml"/><Relationship Id="rId128" Type="http://schemas.openxmlformats.org/officeDocument/2006/relationships/customXml" Target="../ink/ink221.xml"/><Relationship Id="rId149" Type="http://schemas.openxmlformats.org/officeDocument/2006/relationships/image" Target="../media/image283.png"/><Relationship Id="rId5" Type="http://schemas.openxmlformats.org/officeDocument/2006/relationships/image" Target="../media/image211.png"/><Relationship Id="rId95" Type="http://schemas.openxmlformats.org/officeDocument/2006/relationships/image" Target="../media/image256.png"/><Relationship Id="rId160" Type="http://schemas.openxmlformats.org/officeDocument/2006/relationships/customXml" Target="../ink/ink237.xml"/><Relationship Id="rId181" Type="http://schemas.openxmlformats.org/officeDocument/2006/relationships/image" Target="../media/image299.png"/><Relationship Id="rId216" Type="http://schemas.openxmlformats.org/officeDocument/2006/relationships/customXml" Target="../ink/ink265.xml"/><Relationship Id="rId237" Type="http://schemas.openxmlformats.org/officeDocument/2006/relationships/image" Target="../media/image327.png"/><Relationship Id="rId258" Type="http://schemas.openxmlformats.org/officeDocument/2006/relationships/customXml" Target="../ink/ink286.xml"/><Relationship Id="rId22" Type="http://schemas.openxmlformats.org/officeDocument/2006/relationships/customXml" Target="../ink/ink168.xml"/><Relationship Id="rId43" Type="http://schemas.openxmlformats.org/officeDocument/2006/relationships/image" Target="../media/image230.png"/><Relationship Id="rId64" Type="http://schemas.openxmlformats.org/officeDocument/2006/relationships/customXml" Target="../ink/ink189.xml"/><Relationship Id="rId118" Type="http://schemas.openxmlformats.org/officeDocument/2006/relationships/customXml" Target="../ink/ink216.xml"/><Relationship Id="rId139" Type="http://schemas.openxmlformats.org/officeDocument/2006/relationships/image" Target="../media/image278.png"/><Relationship Id="rId85" Type="http://schemas.openxmlformats.org/officeDocument/2006/relationships/image" Target="../media/image251.png"/><Relationship Id="rId150" Type="http://schemas.openxmlformats.org/officeDocument/2006/relationships/customXml" Target="../ink/ink232.xml"/><Relationship Id="rId171" Type="http://schemas.openxmlformats.org/officeDocument/2006/relationships/image" Target="../media/image294.png"/><Relationship Id="rId192" Type="http://schemas.openxmlformats.org/officeDocument/2006/relationships/customXml" Target="../ink/ink253.xml"/><Relationship Id="rId206" Type="http://schemas.openxmlformats.org/officeDocument/2006/relationships/customXml" Target="../ink/ink260.xml"/><Relationship Id="rId227" Type="http://schemas.openxmlformats.org/officeDocument/2006/relationships/image" Target="../media/image322.png"/><Relationship Id="rId248" Type="http://schemas.openxmlformats.org/officeDocument/2006/relationships/customXml" Target="../ink/ink281.xml"/><Relationship Id="rId269" Type="http://schemas.openxmlformats.org/officeDocument/2006/relationships/image" Target="../media/image343.png"/><Relationship Id="rId12" Type="http://schemas.openxmlformats.org/officeDocument/2006/relationships/customXml" Target="../ink/ink163.xml"/><Relationship Id="rId33" Type="http://schemas.openxmlformats.org/officeDocument/2006/relationships/image" Target="../media/image225.png"/><Relationship Id="rId108" Type="http://schemas.openxmlformats.org/officeDocument/2006/relationships/customXml" Target="../ink/ink211.xml"/><Relationship Id="rId129" Type="http://schemas.openxmlformats.org/officeDocument/2006/relationships/image" Target="../media/image273.png"/><Relationship Id="rId54" Type="http://schemas.openxmlformats.org/officeDocument/2006/relationships/customXml" Target="../ink/ink184.xml"/><Relationship Id="rId75" Type="http://schemas.openxmlformats.org/officeDocument/2006/relationships/image" Target="../media/image246.png"/><Relationship Id="rId96" Type="http://schemas.openxmlformats.org/officeDocument/2006/relationships/customXml" Target="../ink/ink205.xml"/><Relationship Id="rId140" Type="http://schemas.openxmlformats.org/officeDocument/2006/relationships/customXml" Target="../ink/ink227.xml"/><Relationship Id="rId161" Type="http://schemas.openxmlformats.org/officeDocument/2006/relationships/image" Target="../media/image289.png"/><Relationship Id="rId182" Type="http://schemas.openxmlformats.org/officeDocument/2006/relationships/customXml" Target="../ink/ink248.xml"/><Relationship Id="rId217" Type="http://schemas.openxmlformats.org/officeDocument/2006/relationships/image" Target="../media/image317.png"/><Relationship Id="rId6" Type="http://schemas.openxmlformats.org/officeDocument/2006/relationships/customXml" Target="../ink/ink160.xml"/><Relationship Id="rId238" Type="http://schemas.openxmlformats.org/officeDocument/2006/relationships/customXml" Target="../ink/ink276.xml"/><Relationship Id="rId259" Type="http://schemas.openxmlformats.org/officeDocument/2006/relationships/image" Target="../media/image338.png"/><Relationship Id="rId23" Type="http://schemas.openxmlformats.org/officeDocument/2006/relationships/image" Target="../media/image220.png"/><Relationship Id="rId119" Type="http://schemas.openxmlformats.org/officeDocument/2006/relationships/image" Target="../media/image268.png"/><Relationship Id="rId44" Type="http://schemas.openxmlformats.org/officeDocument/2006/relationships/customXml" Target="../ink/ink179.xml"/><Relationship Id="rId65" Type="http://schemas.openxmlformats.org/officeDocument/2006/relationships/image" Target="../media/image241.png"/><Relationship Id="rId86" Type="http://schemas.openxmlformats.org/officeDocument/2006/relationships/customXml" Target="../ink/ink200.xml"/><Relationship Id="rId130" Type="http://schemas.openxmlformats.org/officeDocument/2006/relationships/customXml" Target="../ink/ink222.xml"/><Relationship Id="rId151" Type="http://schemas.openxmlformats.org/officeDocument/2006/relationships/image" Target="../media/image284.png"/><Relationship Id="rId172" Type="http://schemas.openxmlformats.org/officeDocument/2006/relationships/customXml" Target="../ink/ink243.xml"/><Relationship Id="rId193" Type="http://schemas.openxmlformats.org/officeDocument/2006/relationships/image" Target="../media/image305.png"/><Relationship Id="rId207" Type="http://schemas.openxmlformats.org/officeDocument/2006/relationships/image" Target="../media/image312.png"/><Relationship Id="rId228" Type="http://schemas.openxmlformats.org/officeDocument/2006/relationships/customXml" Target="../ink/ink271.xml"/><Relationship Id="rId249" Type="http://schemas.openxmlformats.org/officeDocument/2006/relationships/image" Target="../media/image333.png"/><Relationship Id="rId13" Type="http://schemas.openxmlformats.org/officeDocument/2006/relationships/image" Target="../media/image215.png"/><Relationship Id="rId109" Type="http://schemas.openxmlformats.org/officeDocument/2006/relationships/image" Target="../media/image263.png"/><Relationship Id="rId260" Type="http://schemas.openxmlformats.org/officeDocument/2006/relationships/customXml" Target="../ink/ink287.xml"/><Relationship Id="rId34" Type="http://schemas.openxmlformats.org/officeDocument/2006/relationships/customXml" Target="../ink/ink174.xml"/><Relationship Id="rId55" Type="http://schemas.openxmlformats.org/officeDocument/2006/relationships/image" Target="../media/image236.png"/><Relationship Id="rId76" Type="http://schemas.openxmlformats.org/officeDocument/2006/relationships/customXml" Target="../ink/ink195.xml"/><Relationship Id="rId97" Type="http://schemas.openxmlformats.org/officeDocument/2006/relationships/image" Target="../media/image257.png"/><Relationship Id="rId120" Type="http://schemas.openxmlformats.org/officeDocument/2006/relationships/customXml" Target="../ink/ink217.xml"/><Relationship Id="rId141" Type="http://schemas.openxmlformats.org/officeDocument/2006/relationships/image" Target="../media/image279.png"/><Relationship Id="rId7" Type="http://schemas.openxmlformats.org/officeDocument/2006/relationships/image" Target="../media/image212.png"/><Relationship Id="rId162" Type="http://schemas.openxmlformats.org/officeDocument/2006/relationships/customXml" Target="../ink/ink238.xml"/><Relationship Id="rId183" Type="http://schemas.openxmlformats.org/officeDocument/2006/relationships/image" Target="../media/image300.png"/><Relationship Id="rId218" Type="http://schemas.openxmlformats.org/officeDocument/2006/relationships/customXml" Target="../ink/ink266.xml"/><Relationship Id="rId239" Type="http://schemas.openxmlformats.org/officeDocument/2006/relationships/image" Target="../media/image328.png"/><Relationship Id="rId250" Type="http://schemas.openxmlformats.org/officeDocument/2006/relationships/customXml" Target="../ink/ink282.xml"/><Relationship Id="rId24" Type="http://schemas.openxmlformats.org/officeDocument/2006/relationships/customXml" Target="../ink/ink169.xml"/><Relationship Id="rId45" Type="http://schemas.openxmlformats.org/officeDocument/2006/relationships/image" Target="../media/image231.png"/><Relationship Id="rId66" Type="http://schemas.openxmlformats.org/officeDocument/2006/relationships/customXml" Target="../ink/ink190.xml"/><Relationship Id="rId87" Type="http://schemas.openxmlformats.org/officeDocument/2006/relationships/image" Target="../media/image252.png"/><Relationship Id="rId110" Type="http://schemas.openxmlformats.org/officeDocument/2006/relationships/customXml" Target="../ink/ink212.xml"/><Relationship Id="rId131" Type="http://schemas.openxmlformats.org/officeDocument/2006/relationships/image" Target="../media/image274.png"/><Relationship Id="rId152" Type="http://schemas.openxmlformats.org/officeDocument/2006/relationships/customXml" Target="../ink/ink233.xml"/><Relationship Id="rId173" Type="http://schemas.openxmlformats.org/officeDocument/2006/relationships/image" Target="../media/image295.png"/><Relationship Id="rId194" Type="http://schemas.openxmlformats.org/officeDocument/2006/relationships/customXml" Target="../ink/ink254.xml"/><Relationship Id="rId208" Type="http://schemas.openxmlformats.org/officeDocument/2006/relationships/customXml" Target="../ink/ink261.xml"/><Relationship Id="rId229" Type="http://schemas.openxmlformats.org/officeDocument/2006/relationships/image" Target="../media/image323.png"/><Relationship Id="rId240" Type="http://schemas.openxmlformats.org/officeDocument/2006/relationships/customXml" Target="../ink/ink277.xml"/><Relationship Id="rId261" Type="http://schemas.openxmlformats.org/officeDocument/2006/relationships/image" Target="../media/image339.png"/><Relationship Id="rId14" Type="http://schemas.openxmlformats.org/officeDocument/2006/relationships/customXml" Target="../ink/ink164.xml"/><Relationship Id="rId35" Type="http://schemas.openxmlformats.org/officeDocument/2006/relationships/image" Target="../media/image226.png"/><Relationship Id="rId56" Type="http://schemas.openxmlformats.org/officeDocument/2006/relationships/customXml" Target="../ink/ink185.xml"/><Relationship Id="rId77" Type="http://schemas.openxmlformats.org/officeDocument/2006/relationships/image" Target="../media/image247.png"/><Relationship Id="rId100" Type="http://schemas.openxmlformats.org/officeDocument/2006/relationships/customXml" Target="../ink/ink207.xml"/><Relationship Id="rId8" Type="http://schemas.openxmlformats.org/officeDocument/2006/relationships/customXml" Target="../ink/ink161.xml"/><Relationship Id="rId98" Type="http://schemas.openxmlformats.org/officeDocument/2006/relationships/customXml" Target="../ink/ink206.xml"/><Relationship Id="rId121" Type="http://schemas.openxmlformats.org/officeDocument/2006/relationships/image" Target="../media/image269.png"/><Relationship Id="rId142" Type="http://schemas.openxmlformats.org/officeDocument/2006/relationships/customXml" Target="../ink/ink228.xml"/><Relationship Id="rId163" Type="http://schemas.openxmlformats.org/officeDocument/2006/relationships/image" Target="../media/image290.png"/><Relationship Id="rId184" Type="http://schemas.openxmlformats.org/officeDocument/2006/relationships/customXml" Target="../ink/ink249.xml"/><Relationship Id="rId219" Type="http://schemas.openxmlformats.org/officeDocument/2006/relationships/image" Target="../media/image318.png"/><Relationship Id="rId230" Type="http://schemas.openxmlformats.org/officeDocument/2006/relationships/customXml" Target="../ink/ink272.xml"/><Relationship Id="rId251" Type="http://schemas.openxmlformats.org/officeDocument/2006/relationships/image" Target="../media/image334.png"/><Relationship Id="rId25" Type="http://schemas.openxmlformats.org/officeDocument/2006/relationships/image" Target="../media/image221.png"/><Relationship Id="rId46" Type="http://schemas.openxmlformats.org/officeDocument/2006/relationships/customXml" Target="../ink/ink180.xml"/><Relationship Id="rId67" Type="http://schemas.openxmlformats.org/officeDocument/2006/relationships/image" Target="../media/image242.png"/><Relationship Id="rId88" Type="http://schemas.openxmlformats.org/officeDocument/2006/relationships/customXml" Target="../ink/ink201.xml"/><Relationship Id="rId111" Type="http://schemas.openxmlformats.org/officeDocument/2006/relationships/image" Target="../media/image264.png"/><Relationship Id="rId132" Type="http://schemas.openxmlformats.org/officeDocument/2006/relationships/customXml" Target="../ink/ink223.xml"/><Relationship Id="rId153" Type="http://schemas.openxmlformats.org/officeDocument/2006/relationships/image" Target="../media/image285.png"/><Relationship Id="rId174" Type="http://schemas.openxmlformats.org/officeDocument/2006/relationships/customXml" Target="../ink/ink244.xml"/><Relationship Id="rId195" Type="http://schemas.openxmlformats.org/officeDocument/2006/relationships/image" Target="../media/image306.png"/><Relationship Id="rId209" Type="http://schemas.openxmlformats.org/officeDocument/2006/relationships/image" Target="../media/image313.png"/><Relationship Id="rId220" Type="http://schemas.openxmlformats.org/officeDocument/2006/relationships/customXml" Target="../ink/ink267.xml"/><Relationship Id="rId241" Type="http://schemas.openxmlformats.org/officeDocument/2006/relationships/image" Target="../media/image329.png"/><Relationship Id="rId15" Type="http://schemas.openxmlformats.org/officeDocument/2006/relationships/image" Target="../media/image216.png"/><Relationship Id="rId36" Type="http://schemas.openxmlformats.org/officeDocument/2006/relationships/customXml" Target="../ink/ink175.xml"/><Relationship Id="rId57" Type="http://schemas.openxmlformats.org/officeDocument/2006/relationships/image" Target="../media/image237.png"/><Relationship Id="rId262" Type="http://schemas.openxmlformats.org/officeDocument/2006/relationships/customXml" Target="../ink/ink288.xml"/><Relationship Id="rId78" Type="http://schemas.openxmlformats.org/officeDocument/2006/relationships/customXml" Target="../ink/ink196.xml"/><Relationship Id="rId99" Type="http://schemas.openxmlformats.org/officeDocument/2006/relationships/image" Target="../media/image258.png"/><Relationship Id="rId101" Type="http://schemas.openxmlformats.org/officeDocument/2006/relationships/image" Target="../media/image259.png"/><Relationship Id="rId122" Type="http://schemas.openxmlformats.org/officeDocument/2006/relationships/customXml" Target="../ink/ink218.xml"/><Relationship Id="rId143" Type="http://schemas.openxmlformats.org/officeDocument/2006/relationships/image" Target="../media/image280.png"/><Relationship Id="rId164" Type="http://schemas.openxmlformats.org/officeDocument/2006/relationships/customXml" Target="../ink/ink239.xml"/><Relationship Id="rId185" Type="http://schemas.openxmlformats.org/officeDocument/2006/relationships/image" Target="../media/image301.png"/><Relationship Id="rId9" Type="http://schemas.openxmlformats.org/officeDocument/2006/relationships/image" Target="../media/image213.png"/><Relationship Id="rId210" Type="http://schemas.openxmlformats.org/officeDocument/2006/relationships/customXml" Target="../ink/ink262.xml"/><Relationship Id="rId26" Type="http://schemas.openxmlformats.org/officeDocument/2006/relationships/customXml" Target="../ink/ink170.xml"/><Relationship Id="rId231" Type="http://schemas.openxmlformats.org/officeDocument/2006/relationships/image" Target="../media/image324.png"/><Relationship Id="rId252" Type="http://schemas.openxmlformats.org/officeDocument/2006/relationships/customXml" Target="../ink/ink283.xml"/><Relationship Id="rId47" Type="http://schemas.openxmlformats.org/officeDocument/2006/relationships/image" Target="../media/image232.png"/><Relationship Id="rId68" Type="http://schemas.openxmlformats.org/officeDocument/2006/relationships/customXml" Target="../ink/ink191.xml"/><Relationship Id="rId89" Type="http://schemas.openxmlformats.org/officeDocument/2006/relationships/image" Target="../media/image253.png"/><Relationship Id="rId112" Type="http://schemas.openxmlformats.org/officeDocument/2006/relationships/customXml" Target="../ink/ink213.xml"/><Relationship Id="rId133" Type="http://schemas.openxmlformats.org/officeDocument/2006/relationships/image" Target="../media/image275.png"/><Relationship Id="rId154" Type="http://schemas.openxmlformats.org/officeDocument/2006/relationships/customXml" Target="../ink/ink234.xml"/><Relationship Id="rId175" Type="http://schemas.openxmlformats.org/officeDocument/2006/relationships/image" Target="../media/image296.png"/><Relationship Id="rId196" Type="http://schemas.openxmlformats.org/officeDocument/2006/relationships/customXml" Target="../ink/ink255.xml"/><Relationship Id="rId200" Type="http://schemas.openxmlformats.org/officeDocument/2006/relationships/customXml" Target="../ink/ink257.xml"/><Relationship Id="rId16" Type="http://schemas.openxmlformats.org/officeDocument/2006/relationships/customXml" Target="../ink/ink165.xml"/><Relationship Id="rId221" Type="http://schemas.openxmlformats.org/officeDocument/2006/relationships/image" Target="../media/image319.png"/><Relationship Id="rId242" Type="http://schemas.openxmlformats.org/officeDocument/2006/relationships/customXml" Target="../ink/ink278.xml"/><Relationship Id="rId263" Type="http://schemas.openxmlformats.org/officeDocument/2006/relationships/image" Target="../media/image340.png"/><Relationship Id="rId37" Type="http://schemas.openxmlformats.org/officeDocument/2006/relationships/image" Target="../media/image227.png"/><Relationship Id="rId58" Type="http://schemas.openxmlformats.org/officeDocument/2006/relationships/customXml" Target="../ink/ink186.xml"/><Relationship Id="rId79" Type="http://schemas.openxmlformats.org/officeDocument/2006/relationships/image" Target="../media/image248.png"/><Relationship Id="rId102" Type="http://schemas.openxmlformats.org/officeDocument/2006/relationships/customXml" Target="../ink/ink208.xml"/><Relationship Id="rId123" Type="http://schemas.openxmlformats.org/officeDocument/2006/relationships/image" Target="../media/image270.png"/><Relationship Id="rId144" Type="http://schemas.openxmlformats.org/officeDocument/2006/relationships/customXml" Target="../ink/ink229.xml"/><Relationship Id="rId90" Type="http://schemas.openxmlformats.org/officeDocument/2006/relationships/customXml" Target="../ink/ink202.xml"/><Relationship Id="rId165" Type="http://schemas.openxmlformats.org/officeDocument/2006/relationships/image" Target="../media/image291.png"/><Relationship Id="rId186" Type="http://schemas.openxmlformats.org/officeDocument/2006/relationships/customXml" Target="../ink/ink250.xml"/><Relationship Id="rId211" Type="http://schemas.openxmlformats.org/officeDocument/2006/relationships/image" Target="../media/image314.png"/><Relationship Id="rId232" Type="http://schemas.openxmlformats.org/officeDocument/2006/relationships/customXml" Target="../ink/ink273.xml"/><Relationship Id="rId253" Type="http://schemas.openxmlformats.org/officeDocument/2006/relationships/image" Target="../media/image335.png"/><Relationship Id="rId27" Type="http://schemas.openxmlformats.org/officeDocument/2006/relationships/image" Target="../media/image222.png"/><Relationship Id="rId48" Type="http://schemas.openxmlformats.org/officeDocument/2006/relationships/customXml" Target="../ink/ink181.xml"/><Relationship Id="rId69" Type="http://schemas.openxmlformats.org/officeDocument/2006/relationships/image" Target="../media/image243.png"/><Relationship Id="rId113" Type="http://schemas.openxmlformats.org/officeDocument/2006/relationships/image" Target="../media/image265.png"/><Relationship Id="rId134" Type="http://schemas.openxmlformats.org/officeDocument/2006/relationships/customXml" Target="../ink/ink224.xml"/><Relationship Id="rId80" Type="http://schemas.openxmlformats.org/officeDocument/2006/relationships/customXml" Target="../ink/ink197.xml"/><Relationship Id="rId155" Type="http://schemas.openxmlformats.org/officeDocument/2006/relationships/image" Target="../media/image286.png"/><Relationship Id="rId176" Type="http://schemas.openxmlformats.org/officeDocument/2006/relationships/customXml" Target="../ink/ink245.xml"/><Relationship Id="rId197" Type="http://schemas.openxmlformats.org/officeDocument/2006/relationships/image" Target="../media/image307.png"/><Relationship Id="rId201" Type="http://schemas.openxmlformats.org/officeDocument/2006/relationships/image" Target="../media/image309.png"/><Relationship Id="rId222" Type="http://schemas.openxmlformats.org/officeDocument/2006/relationships/customXml" Target="../ink/ink268.xml"/><Relationship Id="rId243" Type="http://schemas.openxmlformats.org/officeDocument/2006/relationships/image" Target="../media/image330.png"/><Relationship Id="rId264" Type="http://schemas.openxmlformats.org/officeDocument/2006/relationships/customXml" Target="../ink/ink289.xml"/><Relationship Id="rId17" Type="http://schemas.openxmlformats.org/officeDocument/2006/relationships/image" Target="../media/image217.png"/><Relationship Id="rId38" Type="http://schemas.openxmlformats.org/officeDocument/2006/relationships/customXml" Target="../ink/ink176.xml"/><Relationship Id="rId59" Type="http://schemas.openxmlformats.org/officeDocument/2006/relationships/image" Target="../media/image238.png"/><Relationship Id="rId103" Type="http://schemas.openxmlformats.org/officeDocument/2006/relationships/image" Target="../media/image260.png"/><Relationship Id="rId124" Type="http://schemas.openxmlformats.org/officeDocument/2006/relationships/customXml" Target="../ink/ink219.xml"/><Relationship Id="rId70" Type="http://schemas.openxmlformats.org/officeDocument/2006/relationships/customXml" Target="../ink/ink192.xml"/><Relationship Id="rId91" Type="http://schemas.openxmlformats.org/officeDocument/2006/relationships/image" Target="../media/image254.png"/><Relationship Id="rId145" Type="http://schemas.openxmlformats.org/officeDocument/2006/relationships/image" Target="../media/image281.png"/><Relationship Id="rId166" Type="http://schemas.openxmlformats.org/officeDocument/2006/relationships/customXml" Target="../ink/ink240.xml"/><Relationship Id="rId187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63.xml"/><Relationship Id="rId233" Type="http://schemas.openxmlformats.org/officeDocument/2006/relationships/image" Target="../media/image325.png"/><Relationship Id="rId254" Type="http://schemas.openxmlformats.org/officeDocument/2006/relationships/customXml" Target="../ink/ink284.xml"/><Relationship Id="rId28" Type="http://schemas.openxmlformats.org/officeDocument/2006/relationships/customXml" Target="../ink/ink171.xml"/><Relationship Id="rId49" Type="http://schemas.openxmlformats.org/officeDocument/2006/relationships/image" Target="../media/image233.png"/><Relationship Id="rId114" Type="http://schemas.openxmlformats.org/officeDocument/2006/relationships/customXml" Target="../ink/ink214.xml"/><Relationship Id="rId60" Type="http://schemas.openxmlformats.org/officeDocument/2006/relationships/customXml" Target="../ink/ink187.xml"/><Relationship Id="rId81" Type="http://schemas.openxmlformats.org/officeDocument/2006/relationships/image" Target="../media/image249.png"/><Relationship Id="rId135" Type="http://schemas.openxmlformats.org/officeDocument/2006/relationships/image" Target="../media/image276.png"/><Relationship Id="rId156" Type="http://schemas.openxmlformats.org/officeDocument/2006/relationships/customXml" Target="../ink/ink235.xml"/><Relationship Id="rId177" Type="http://schemas.openxmlformats.org/officeDocument/2006/relationships/image" Target="../media/image297.png"/><Relationship Id="rId198" Type="http://schemas.openxmlformats.org/officeDocument/2006/relationships/customXml" Target="../ink/ink256.xml"/><Relationship Id="rId202" Type="http://schemas.openxmlformats.org/officeDocument/2006/relationships/customXml" Target="../ink/ink258.xml"/><Relationship Id="rId223" Type="http://schemas.openxmlformats.org/officeDocument/2006/relationships/image" Target="../media/image320.png"/><Relationship Id="rId244" Type="http://schemas.openxmlformats.org/officeDocument/2006/relationships/customXml" Target="../ink/ink279.xml"/><Relationship Id="rId18" Type="http://schemas.openxmlformats.org/officeDocument/2006/relationships/customXml" Target="../ink/ink166.xml"/><Relationship Id="rId39" Type="http://schemas.openxmlformats.org/officeDocument/2006/relationships/image" Target="../media/image228.png"/><Relationship Id="rId265" Type="http://schemas.openxmlformats.org/officeDocument/2006/relationships/image" Target="../media/image341.png"/><Relationship Id="rId50" Type="http://schemas.openxmlformats.org/officeDocument/2006/relationships/customXml" Target="../ink/ink182.xml"/><Relationship Id="rId104" Type="http://schemas.openxmlformats.org/officeDocument/2006/relationships/customXml" Target="../ink/ink209.xml"/><Relationship Id="rId125" Type="http://schemas.openxmlformats.org/officeDocument/2006/relationships/image" Target="../media/image271.png"/><Relationship Id="rId146" Type="http://schemas.openxmlformats.org/officeDocument/2006/relationships/customXml" Target="../ink/ink230.xml"/><Relationship Id="rId167" Type="http://schemas.openxmlformats.org/officeDocument/2006/relationships/image" Target="../media/image292.png"/><Relationship Id="rId188" Type="http://schemas.openxmlformats.org/officeDocument/2006/relationships/customXml" Target="../ink/ink251.xml"/><Relationship Id="rId71" Type="http://schemas.openxmlformats.org/officeDocument/2006/relationships/image" Target="../media/image244.png"/><Relationship Id="rId92" Type="http://schemas.openxmlformats.org/officeDocument/2006/relationships/customXml" Target="../ink/ink203.xml"/><Relationship Id="rId213" Type="http://schemas.openxmlformats.org/officeDocument/2006/relationships/image" Target="../media/image315.png"/><Relationship Id="rId234" Type="http://schemas.openxmlformats.org/officeDocument/2006/relationships/customXml" Target="../ink/ink274.xml"/><Relationship Id="rId2" Type="http://schemas.openxmlformats.org/officeDocument/2006/relationships/customXml" Target="../ink/ink158.xml"/><Relationship Id="rId29" Type="http://schemas.openxmlformats.org/officeDocument/2006/relationships/image" Target="../media/image223.png"/><Relationship Id="rId255" Type="http://schemas.openxmlformats.org/officeDocument/2006/relationships/image" Target="../media/image336.png"/><Relationship Id="rId40" Type="http://schemas.openxmlformats.org/officeDocument/2006/relationships/customXml" Target="../ink/ink177.xml"/><Relationship Id="rId115" Type="http://schemas.openxmlformats.org/officeDocument/2006/relationships/image" Target="../media/image266.png"/><Relationship Id="rId136" Type="http://schemas.openxmlformats.org/officeDocument/2006/relationships/customXml" Target="../ink/ink225.xml"/><Relationship Id="rId157" Type="http://schemas.openxmlformats.org/officeDocument/2006/relationships/image" Target="../media/image287.png"/><Relationship Id="rId178" Type="http://schemas.openxmlformats.org/officeDocument/2006/relationships/customXml" Target="../ink/ink246.xml"/><Relationship Id="rId61" Type="http://schemas.openxmlformats.org/officeDocument/2006/relationships/image" Target="../media/image239.png"/><Relationship Id="rId82" Type="http://schemas.openxmlformats.org/officeDocument/2006/relationships/customXml" Target="../ink/ink198.xml"/><Relationship Id="rId199" Type="http://schemas.openxmlformats.org/officeDocument/2006/relationships/image" Target="../media/image308.png"/><Relationship Id="rId203" Type="http://schemas.openxmlformats.org/officeDocument/2006/relationships/image" Target="../media/image310.png"/><Relationship Id="rId19" Type="http://schemas.openxmlformats.org/officeDocument/2006/relationships/image" Target="../media/image218.png"/><Relationship Id="rId224" Type="http://schemas.openxmlformats.org/officeDocument/2006/relationships/customXml" Target="../ink/ink269.xml"/><Relationship Id="rId245" Type="http://schemas.openxmlformats.org/officeDocument/2006/relationships/image" Target="../media/image331.png"/><Relationship Id="rId266" Type="http://schemas.openxmlformats.org/officeDocument/2006/relationships/customXml" Target="../ink/ink290.xml"/><Relationship Id="rId30" Type="http://schemas.openxmlformats.org/officeDocument/2006/relationships/customXml" Target="../ink/ink172.xml"/><Relationship Id="rId105" Type="http://schemas.openxmlformats.org/officeDocument/2006/relationships/image" Target="../media/image261.png"/><Relationship Id="rId126" Type="http://schemas.openxmlformats.org/officeDocument/2006/relationships/customXml" Target="../ink/ink220.xml"/><Relationship Id="rId147" Type="http://schemas.openxmlformats.org/officeDocument/2006/relationships/image" Target="../media/image282.png"/><Relationship Id="rId168" Type="http://schemas.openxmlformats.org/officeDocument/2006/relationships/customXml" Target="../ink/ink241.xml"/><Relationship Id="rId51" Type="http://schemas.openxmlformats.org/officeDocument/2006/relationships/image" Target="../media/image234.png"/><Relationship Id="rId72" Type="http://schemas.openxmlformats.org/officeDocument/2006/relationships/customXml" Target="../ink/ink193.xml"/><Relationship Id="rId93" Type="http://schemas.openxmlformats.org/officeDocument/2006/relationships/image" Target="../media/image255.png"/><Relationship Id="rId189" Type="http://schemas.openxmlformats.org/officeDocument/2006/relationships/image" Target="../media/image303.png"/><Relationship Id="rId3" Type="http://schemas.openxmlformats.org/officeDocument/2006/relationships/image" Target="../media/image210.png"/><Relationship Id="rId214" Type="http://schemas.openxmlformats.org/officeDocument/2006/relationships/customXml" Target="../ink/ink264.xml"/><Relationship Id="rId235" Type="http://schemas.openxmlformats.org/officeDocument/2006/relationships/image" Target="../media/image326.png"/><Relationship Id="rId256" Type="http://schemas.openxmlformats.org/officeDocument/2006/relationships/customXml" Target="../ink/ink285.xml"/><Relationship Id="rId116" Type="http://schemas.openxmlformats.org/officeDocument/2006/relationships/customXml" Target="../ink/ink215.xml"/><Relationship Id="rId137" Type="http://schemas.openxmlformats.org/officeDocument/2006/relationships/image" Target="../media/image277.png"/><Relationship Id="rId158" Type="http://schemas.openxmlformats.org/officeDocument/2006/relationships/customXml" Target="../ink/ink236.xml"/><Relationship Id="rId20" Type="http://schemas.openxmlformats.org/officeDocument/2006/relationships/customXml" Target="../ink/ink167.xml"/><Relationship Id="rId41" Type="http://schemas.openxmlformats.org/officeDocument/2006/relationships/image" Target="../media/image229.png"/><Relationship Id="rId62" Type="http://schemas.openxmlformats.org/officeDocument/2006/relationships/customXml" Target="../ink/ink188.xml"/><Relationship Id="rId83" Type="http://schemas.openxmlformats.org/officeDocument/2006/relationships/image" Target="../media/image250.png"/><Relationship Id="rId179" Type="http://schemas.openxmlformats.org/officeDocument/2006/relationships/image" Target="../media/image298.png"/><Relationship Id="rId190" Type="http://schemas.openxmlformats.org/officeDocument/2006/relationships/customXml" Target="../ink/ink252.xml"/><Relationship Id="rId204" Type="http://schemas.openxmlformats.org/officeDocument/2006/relationships/customXml" Target="../ink/ink259.xml"/><Relationship Id="rId225" Type="http://schemas.openxmlformats.org/officeDocument/2006/relationships/image" Target="../media/image321.png"/><Relationship Id="rId246" Type="http://schemas.openxmlformats.org/officeDocument/2006/relationships/customXml" Target="../ink/ink280.xml"/><Relationship Id="rId267" Type="http://schemas.openxmlformats.org/officeDocument/2006/relationships/image" Target="../media/image342.png"/><Relationship Id="rId106" Type="http://schemas.openxmlformats.org/officeDocument/2006/relationships/customXml" Target="../ink/ink210.xml"/><Relationship Id="rId127" Type="http://schemas.openxmlformats.org/officeDocument/2006/relationships/image" Target="../media/image272.png"/><Relationship Id="rId10" Type="http://schemas.openxmlformats.org/officeDocument/2006/relationships/customXml" Target="../ink/ink162.xml"/><Relationship Id="rId31" Type="http://schemas.openxmlformats.org/officeDocument/2006/relationships/image" Target="../media/image224.png"/><Relationship Id="rId52" Type="http://schemas.openxmlformats.org/officeDocument/2006/relationships/customXml" Target="../ink/ink183.xml"/><Relationship Id="rId73" Type="http://schemas.openxmlformats.org/officeDocument/2006/relationships/image" Target="../media/image245.png"/><Relationship Id="rId94" Type="http://schemas.openxmlformats.org/officeDocument/2006/relationships/customXml" Target="../ink/ink204.xml"/><Relationship Id="rId148" Type="http://schemas.openxmlformats.org/officeDocument/2006/relationships/customXml" Target="../ink/ink231.xml"/><Relationship Id="rId169" Type="http://schemas.openxmlformats.org/officeDocument/2006/relationships/image" Target="../media/image293.png"/><Relationship Id="rId4" Type="http://schemas.openxmlformats.org/officeDocument/2006/relationships/customXml" Target="../ink/ink159.xml"/><Relationship Id="rId180" Type="http://schemas.openxmlformats.org/officeDocument/2006/relationships/customXml" Target="../ink/ink247.xml"/><Relationship Id="rId215" Type="http://schemas.openxmlformats.org/officeDocument/2006/relationships/image" Target="../media/image316.png"/><Relationship Id="rId236" Type="http://schemas.openxmlformats.org/officeDocument/2006/relationships/customXml" Target="../ink/ink275.xml"/><Relationship Id="rId257" Type="http://schemas.openxmlformats.org/officeDocument/2006/relationships/image" Target="../media/image337.png"/><Relationship Id="rId42" Type="http://schemas.openxmlformats.org/officeDocument/2006/relationships/customXml" Target="../ink/ink178.xml"/><Relationship Id="rId84" Type="http://schemas.openxmlformats.org/officeDocument/2006/relationships/customXml" Target="../ink/ink199.xml"/><Relationship Id="rId138" Type="http://schemas.openxmlformats.org/officeDocument/2006/relationships/customXml" Target="../ink/ink226.xml"/><Relationship Id="rId191" Type="http://schemas.openxmlformats.org/officeDocument/2006/relationships/image" Target="../media/image304.png"/><Relationship Id="rId205" Type="http://schemas.openxmlformats.org/officeDocument/2006/relationships/image" Target="../media/image311.png"/><Relationship Id="rId247" Type="http://schemas.openxmlformats.org/officeDocument/2006/relationships/image" Target="../media/image332.png"/><Relationship Id="rId107" Type="http://schemas.openxmlformats.org/officeDocument/2006/relationships/image" Target="../media/image2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emf"/><Relationship Id="rId2" Type="http://schemas.openxmlformats.org/officeDocument/2006/relationships/image" Target="../media/image3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fsrch1b.avi" TargetMode="External"/><Relationship Id="rId1" Type="http://schemas.openxmlformats.org/officeDocument/2006/relationships/video" Target="file:///C:\users\brostow\ref\lectures\ChapIntro\cootes-central_brain_aam_search+lines%5b1%5d.avi" TargetMode="Externa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dancemv_Condens.mpeg" TargetMode="External"/><Relationship Id="rId1" Type="http://schemas.openxmlformats.org/officeDocument/2006/relationships/video" Target="file:///C:\users\brostow\ref\lectures\ChapIntro\iccv98.mpeg" TargetMode="External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10" Type="http://schemas.openxmlformats.org/officeDocument/2006/relationships/image" Target="../media/image365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jpeg"/><Relationship Id="rId7" Type="http://schemas.openxmlformats.org/officeDocument/2006/relationships/image" Target="../media/image37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ostow\ref\lectures\ChapIntro\FrogComp.avi" TargetMode="External"/><Relationship Id="rId6" Type="http://schemas.openxmlformats.org/officeDocument/2006/relationships/image" Target="../media/image369.jpeg"/><Relationship Id="rId5" Type="http://schemas.openxmlformats.org/officeDocument/2006/relationships/image" Target="../media/image368.jpeg"/><Relationship Id="rId4" Type="http://schemas.openxmlformats.org/officeDocument/2006/relationships/image" Target="../media/image36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ostow\ref\lectures\ChapIntro\ModelsShort.avi" TargetMode="External"/><Relationship Id="rId1" Type="http://schemas.openxmlformats.org/officeDocument/2006/relationships/video" Target="file:///C:\users\brostow\ref\lectures\ChapIntro\JoeMarkerComp.avi" TargetMode="External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visionmodels.com/" TargetMode="External"/><Relationship Id="rId2" Type="http://schemas.openxmlformats.org/officeDocument/2006/relationships/hyperlink" Target="http://web4.cs.ucl.ac.uk/research/vis/pvl/index.php?option=com_content&amp;view=article&amp;id=46:simon-prince-senior-lecturer&amp;catid=35:staff&amp;Itemid=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dlbook.github.io/udlboo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szeliski.org/Book/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amazon.co.uk/gp/reader/0521540518/ref=sib_dp_pt/202-3851936-516540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probml.github.io/pml-book/book1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453188"/>
            <a:ext cx="2133600" cy="304800"/>
          </a:xfrm>
        </p:spPr>
        <p:txBody>
          <a:bodyPr/>
          <a:lstStyle/>
          <a:p>
            <a:pPr algn="ctr">
              <a:defRPr/>
            </a:pPr>
            <a:fld id="{90C6037E-9D4D-4943-8B25-203964F45A72}" type="slidenum">
              <a:rPr lang="en-US"/>
              <a:pPr algn="ctr">
                <a:defRPr/>
              </a:pPr>
              <a:t>1</a:t>
            </a:fld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Tahoma" pitchFamily="34" charset="0"/>
                <a:cs typeface="Tahoma" pitchFamily="34" charset="0"/>
              </a:rPr>
              <a:t>Machine Vision </a:t>
            </a:r>
            <a:br>
              <a:rPr lang="en-US" dirty="0">
                <a:latin typeface="Tahoma" pitchFamily="34" charset="0"/>
                <a:cs typeface="Tahoma" pitchFamily="34" charset="0"/>
              </a:rPr>
            </a:br>
            <a:r>
              <a:rPr lang="en-US" sz="3600" dirty="0">
                <a:latin typeface="Tahoma" pitchFamily="34" charset="0"/>
                <a:cs typeface="Tahoma" pitchFamily="34" charset="0"/>
              </a:rPr>
              <a:t>COMP 0137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dirty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Dr. Gabriel Brostow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Dept. Computer Science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800" dirty="0"/>
              <a:t>University College London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500517" y="5734050"/>
            <a:ext cx="41431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http://www.cs.ucl.ac.uk/staff/g.brostow/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95A404-57B5-44A4-8805-7591FDEF254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Useful Knowledge</a:t>
            </a: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Linear Algebra up to and including the Singular Value Decomposition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Calculus including partial derivatives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A282-B1B5-4AB6-8BCD-FD4BDCECA93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5770563" cy="1612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"</a:t>
            </a:r>
            <a:r>
              <a:rPr lang="en-US">
                <a:hlinkClick r:id="rId2"/>
              </a:rPr>
              <a:t>In mathematics you don't understand things. You just get used to them.</a:t>
            </a:r>
            <a:r>
              <a:rPr lang="en-US"/>
              <a:t>" </a:t>
            </a:r>
          </a:p>
        </p:txBody>
      </p:sp>
      <p:pic>
        <p:nvPicPr>
          <p:cNvPr id="23556" name="Picture 4" descr="Neumann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268413"/>
            <a:ext cx="23447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59113" y="3284538"/>
            <a:ext cx="342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John Von Neumann, 1903-1957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4213" y="4340225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How to get used to them?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84213" y="5013325"/>
            <a:ext cx="8158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Do problems from the appropriate book.  Implement the algorithms in the lecture notes.   Work through the proofs in the text and appendices.  Familiarity and understanding of mathematics only comes with use.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D0A282-B1B5-4AB6-8BCD-FD4BDCECA93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5770563" cy="16129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"</a:t>
            </a:r>
            <a:r>
              <a:rPr lang="en-US">
                <a:hlinkClick r:id="rId2"/>
              </a:rPr>
              <a:t>In mathematics you don't understand things. You just get used to them.</a:t>
            </a:r>
            <a:r>
              <a:rPr lang="en-US"/>
              <a:t>" </a:t>
            </a:r>
          </a:p>
        </p:txBody>
      </p:sp>
      <p:pic>
        <p:nvPicPr>
          <p:cNvPr id="23556" name="Picture 4" descr="Neumann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1268413"/>
            <a:ext cx="23447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59113" y="3284538"/>
            <a:ext cx="342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John Von Neumann, 1903-1957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4213" y="4340225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How to get used to them?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84213" y="5013325"/>
            <a:ext cx="8158162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Calibri" pitchFamily="34" charset="0"/>
              </a:rPr>
              <a:t>Do problems from the appropriate book.  Implement the algorithms in the lecture notes.   Work through the proofs in the text and appendices.  Familiarity and understanding of mathematics only comes with use.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8248" y="4429217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14" y="4429132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65768" y="4429217"/>
            <a:ext cx="3106826" cy="207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228748"/>
            <a:ext cx="82280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B1278B-EDC8-45DC-9DBB-54796F36329D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Exam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0174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80% of overall grade</a:t>
            </a:r>
          </a:p>
          <a:p>
            <a:pPr eaLnBrk="1" hangingPunct="1">
              <a:lnSpc>
                <a:spcPct val="90000"/>
              </a:lnSpc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>
                <a:solidFill>
                  <a:srgbClr val="FF0000"/>
                </a:solidFill>
              </a:rPr>
              <a:t>Probably 2 or 2.5 hours</a:t>
            </a:r>
            <a:endParaRPr lang="en-GB" i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/>
              <a:t>Online, multiple choice and short answer</a:t>
            </a:r>
          </a:p>
          <a:p>
            <a:pPr eaLnBrk="1" hangingPunct="1">
              <a:lnSpc>
                <a:spcPct val="90000"/>
              </a:lnSpc>
            </a:pPr>
            <a:endParaRPr lang="en-GB" dirty="0"/>
          </a:p>
          <a:p>
            <a:pPr eaLnBrk="1" hangingPunct="1">
              <a:lnSpc>
                <a:spcPct val="90000"/>
              </a:lnSpc>
            </a:pPr>
            <a:r>
              <a:rPr lang="en-GB" dirty="0"/>
              <a:t>The exam is in/near late May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Practical Classes</a:t>
            </a:r>
            <a:endParaRPr lang="en-US"/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11am-14:00 Thursdays</a:t>
            </a:r>
          </a:p>
          <a:p>
            <a:pPr eaLnBrk="1" hangingPunct="1"/>
            <a:r>
              <a:rPr lang="en-GB" dirty="0"/>
              <a:t>A new assignment in each class, should be able to complete within the class</a:t>
            </a:r>
          </a:p>
          <a:p>
            <a:pPr eaLnBrk="1" hangingPunct="1"/>
            <a:r>
              <a:rPr lang="en-GB" dirty="0"/>
              <a:t>Both myself and TA’s will attend each session</a:t>
            </a:r>
          </a:p>
          <a:p>
            <a:pPr eaLnBrk="1" hangingPunct="1"/>
            <a:r>
              <a:rPr lang="en-GB" dirty="0"/>
              <a:t>All assignments in Python</a:t>
            </a:r>
          </a:p>
          <a:p>
            <a:pPr eaLnBrk="1" hangingPunct="1"/>
            <a:r>
              <a:rPr lang="en-GB" dirty="0"/>
              <a:t>(Attendance register will be taken?)</a:t>
            </a:r>
          </a:p>
          <a:p>
            <a:pPr eaLnBrk="1" hangingPunct="1"/>
            <a:r>
              <a:rPr lang="en-GB" dirty="0">
                <a:solidFill>
                  <a:srgbClr val="FF0000"/>
                </a:solidFill>
              </a:rPr>
              <a:t>(In-person 50-100% of the time)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Practical Classes</a:t>
            </a:r>
          </a:p>
        </p:txBody>
      </p:sp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357188" y="1182793"/>
            <a:ext cx="8286750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2800" dirty="0">
                <a:latin typeface="Calibri" pitchFamily="34" charset="0"/>
              </a:rPr>
              <a:t>Supporting materials available from the COMP0137 Moodle </a:t>
            </a:r>
            <a:r>
              <a:rPr lang="en-GB" sz="2800" dirty="0">
                <a:latin typeface="Calibri" pitchFamily="34" charset="0"/>
                <a:hlinkClick r:id="rId2"/>
              </a:rPr>
              <a:t>website</a:t>
            </a:r>
            <a:r>
              <a:rPr lang="en-GB" sz="2800" dirty="0">
                <a:latin typeface="Calibri" pitchFamily="34" charset="0"/>
              </a:rPr>
              <a:t>. 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Topics </a:t>
            </a:r>
            <a:r>
              <a:rPr lang="en-GB" sz="2400" dirty="0">
                <a:solidFill>
                  <a:srgbClr val="FF0000"/>
                </a:solidFill>
                <a:latin typeface="Calibri" pitchFamily="34" charset="0"/>
              </a:rPr>
              <a:t>(Provisional)</a:t>
            </a:r>
            <a:r>
              <a:rPr lang="en-GB" sz="2400" dirty="0">
                <a:latin typeface="Calibri" pitchFamily="34" charset="0"/>
              </a:rPr>
              <a:t>: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Introduction to Python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Fitting probability distributions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Regression</a:t>
            </a:r>
          </a:p>
          <a:p>
            <a:pPr algn="just">
              <a:buFontTx/>
              <a:buAutoNum type="arabicPeriod"/>
            </a:pPr>
            <a:r>
              <a:rPr lang="en-US" sz="2400" dirty="0">
                <a:latin typeface="Calibri" pitchFamily="34" charset="0"/>
              </a:rPr>
              <a:t> Classification</a:t>
            </a:r>
            <a:endParaRPr lang="en-GB" sz="2400" dirty="0">
              <a:latin typeface="Calibri" pitchFamily="34" charset="0"/>
            </a:endParaRP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Dynamic Programming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Markov Random Fields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Geometry of multiple cameras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 err="1">
                <a:latin typeface="Calibri" pitchFamily="34" charset="0"/>
              </a:rPr>
              <a:t>Homographies</a:t>
            </a:r>
            <a:r>
              <a:rPr lang="en-GB" sz="2400" dirty="0">
                <a:latin typeface="Calibri" pitchFamily="34" charset="0"/>
              </a:rPr>
              <a:t> + Augmented Reality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Tracking with Particle Filters</a:t>
            </a:r>
          </a:p>
          <a:p>
            <a:pPr algn="just">
              <a:buFontTx/>
              <a:buAutoNum type="arabicPeriod"/>
            </a:pPr>
            <a:r>
              <a:rPr lang="en-GB" sz="2400" dirty="0">
                <a:latin typeface="Calibri" pitchFamily="34" charset="0"/>
              </a:rPr>
              <a:t> Neural Networks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3FBFE0-D14F-41CB-9D12-DC5195DC352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Coursework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143248"/>
            <a:ext cx="8229600" cy="28400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Practical 1:  Programming Assignment 1</a:t>
            </a:r>
          </a:p>
          <a:p>
            <a:pPr eaLnBrk="1" hangingPunct="1">
              <a:buFontTx/>
              <a:buNone/>
            </a:pPr>
            <a:r>
              <a:rPr lang="en-US" dirty="0"/>
              <a:t>	Deadline:  19</a:t>
            </a:r>
            <a:r>
              <a:rPr lang="en-US" baseline="30000" dirty="0"/>
              <a:t>th</a:t>
            </a:r>
            <a:r>
              <a:rPr lang="en-US" dirty="0"/>
              <a:t> November </a:t>
            </a:r>
            <a:r>
              <a:rPr lang="en-US" dirty="0">
                <a:solidFill>
                  <a:srgbClr val="FF0000"/>
                </a:solidFill>
              </a:rPr>
              <a:t>(provisional)</a:t>
            </a:r>
          </a:p>
          <a:p>
            <a:pPr eaLnBrk="1" hangingPunct="1">
              <a:buFontTx/>
              <a:buNone/>
            </a:pPr>
            <a:r>
              <a:rPr lang="en-US" dirty="0"/>
              <a:t>Practical 2: Programming Assignment 2</a:t>
            </a:r>
          </a:p>
          <a:p>
            <a:pPr eaLnBrk="1" hangingPunct="1">
              <a:buNone/>
            </a:pPr>
            <a:r>
              <a:rPr lang="en-US" dirty="0"/>
              <a:t>	Deadline:  13</a:t>
            </a:r>
            <a:r>
              <a:rPr lang="en-US" baseline="30000" dirty="0"/>
              <a:t>th</a:t>
            </a:r>
            <a:r>
              <a:rPr lang="en-US" dirty="0"/>
              <a:t> January </a:t>
            </a:r>
            <a:r>
              <a:rPr lang="en-US" dirty="0">
                <a:solidFill>
                  <a:srgbClr val="FF0000"/>
                </a:solidFill>
              </a:rPr>
              <a:t>(provisional)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357188" y="1214422"/>
            <a:ext cx="8001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2400" dirty="0">
                <a:latin typeface="Calibri" pitchFamily="34" charset="0"/>
              </a:rPr>
              <a:t>To complete COMP0137 Machine Vision, you must complete two assignments. Both consist of write-ups from the practical sessions.  However, I won’t tell you which ones until nearer the time.  One is due at the end of Reading Week.  The other is due at the beginning of next term.</a:t>
            </a:r>
            <a:endParaRPr lang="en-US" sz="2400" dirty="0">
              <a:latin typeface="Calibri" pitchFamily="34" charset="0"/>
            </a:endParaRPr>
          </a:p>
          <a:p>
            <a:endParaRPr lang="en-GB" sz="2400" dirty="0">
              <a:latin typeface="Calibri" pitchFamily="34" charset="0"/>
            </a:endParaRP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433244" y="5804138"/>
            <a:ext cx="680429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We are following UCL’s </a:t>
            </a:r>
            <a:r>
              <a:rPr lang="en-US" sz="2800" dirty="0">
                <a:latin typeface="Calibri" pitchFamily="34" charset="0"/>
                <a:hlinkClick r:id="rId2"/>
              </a:rPr>
              <a:t>“Standard Late Policy”</a:t>
            </a:r>
            <a:endParaRPr lang="en-US" sz="28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(Any points will be deducted at the end of term)</a:t>
            </a:r>
            <a:endParaRPr lang="en-GB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Coursework</a:t>
            </a:r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357188" y="1762125"/>
            <a:ext cx="864393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Format of submitted “Notebook”:</a:t>
            </a:r>
          </a:p>
          <a:p>
            <a:endParaRPr lang="en-GB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code in </a:t>
            </a:r>
            <a:r>
              <a:rPr lang="en-GB" sz="2400" i="1" dirty="0" err="1">
                <a:latin typeface="Calibri" pitchFamily="34" charset="0"/>
              </a:rPr>
              <a:t>iPython</a:t>
            </a:r>
            <a:r>
              <a:rPr lang="en-GB" sz="2400" i="1" dirty="0">
                <a:latin typeface="Calibri" pitchFamily="34" charset="0"/>
              </a:rPr>
              <a:t> notebook, with comments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 description of what was done</a:t>
            </a:r>
            <a:endParaRPr lang="en-GB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 description of the techniques in succinct mathematical terms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the results obtained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relevant figures to explain your method and results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an analysis and critique of the results</a:t>
            </a:r>
          </a:p>
          <a:p>
            <a:pPr>
              <a:buFont typeface="Arial" charset="0"/>
              <a:buChar char="•"/>
            </a:pPr>
            <a:r>
              <a:rPr lang="en-GB" sz="2400" i="1" dirty="0">
                <a:latin typeface="Calibri" pitchFamily="34" charset="0"/>
              </a:rPr>
              <a:t> suggestions for further improvements to the method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8998A8-301F-4469-B994-3BF0BB21BA48}"/>
              </a:ext>
            </a:extLst>
          </p:cNvPr>
          <p:cNvSpPr/>
          <p:nvPr/>
        </p:nvSpPr>
        <p:spPr>
          <a:xfrm>
            <a:off x="2051720" y="5517232"/>
            <a:ext cx="4824536" cy="86409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New:</a:t>
            </a:r>
            <a:r>
              <a:rPr lang="en-US" sz="2800" dirty="0"/>
              <a:t>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medium-content-serif-font"/>
              </a:rPr>
              <a:t>Please use VS Code</a:t>
            </a:r>
            <a:endParaRPr 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D6B110-5B35-441B-93EB-54C4075A5CEC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Website, Mail, Office Hours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81"/>
            <a:ext cx="8435280" cy="4525963"/>
          </a:xfrm>
        </p:spPr>
        <p:txBody>
          <a:bodyPr/>
          <a:lstStyle/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800" dirty="0">
                <a:solidFill>
                  <a:srgbClr val="FF9966"/>
                </a:solidFill>
              </a:rPr>
              <a:t>Website:</a:t>
            </a:r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GB" sz="2400" dirty="0">
                <a:hlinkClick r:id="rId3"/>
              </a:rPr>
              <a:t>http://www.cs.ucl.ac.uk/staff/g.brostow/#vision</a:t>
            </a:r>
            <a:endParaRPr lang="en-GB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(or search for “machine vision” on </a:t>
            </a:r>
            <a:r>
              <a:rPr lang="en-US" sz="2400" dirty="0" err="1"/>
              <a:t>Moodle</a:t>
            </a:r>
            <a:r>
              <a:rPr lang="en-US" sz="2400" dirty="0"/>
              <a:t>)</a:t>
            </a:r>
            <a:endParaRPr lang="en-GB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endParaRPr lang="en-US" sz="2400" dirty="0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>
                <a:solidFill>
                  <a:srgbClr val="FF9966"/>
                </a:solidFill>
              </a:rPr>
              <a:t>Mail:</a:t>
            </a:r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4"/>
              </a:rPr>
              <a:t>g.brostow@ucl.ac.uk</a:t>
            </a:r>
            <a:endParaRPr lang="en-US" sz="2400" dirty="0"/>
          </a:p>
          <a:p>
            <a:pPr algn="ctr"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(With 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0137</a:t>
            </a:r>
            <a:r>
              <a:rPr lang="en-US" sz="2400" dirty="0"/>
              <a:t> in the subject line)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sz="2400" dirty="0"/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>
                <a:solidFill>
                  <a:srgbClr val="FF9966"/>
                </a:solidFill>
              </a:rPr>
              <a:t>Office hours: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endParaRPr lang="en-US" sz="2400" dirty="0">
              <a:solidFill>
                <a:srgbClr val="FF9966"/>
              </a:solidFill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          Tuesdays 11am-12, Zoom, not recorded.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2400" dirty="0"/>
              <a:t>		(No hints given)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21EC-C5FC-9235-CCAB-1891EA56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Gabe…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6424-142D-30CC-696E-67F36424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Part-time UCL</a:t>
            </a:r>
          </a:p>
          <a:p>
            <a:r>
              <a:rPr lang="en-US" dirty="0"/>
              <a:t>Part-time </a:t>
            </a:r>
            <a:r>
              <a:rPr lang="en-US" dirty="0">
                <a:hlinkClick r:id="rId2"/>
              </a:rPr>
              <a:t>Niantic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People interacting with Peridots in a park">
            <a:extLst>
              <a:ext uri="{FF2B5EF4-FFF2-40B4-BE49-F238E27FC236}">
                <a16:creationId xmlns:a16="http://schemas.microsoft.com/office/drawing/2014/main" id="{CCFC8178-2E97-DE64-C7A8-D693DEA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9968"/>
            <a:ext cx="4595664" cy="229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D9E5B-16D0-2BD9-6E8E-6192CFE6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364731"/>
            <a:ext cx="5101795" cy="2160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7DB55-4CA7-F335-E9E6-ABF10386A3FE}"/>
              </a:ext>
            </a:extLst>
          </p:cNvPr>
          <p:cNvSpPr/>
          <p:nvPr/>
        </p:nvSpPr>
        <p:spPr>
          <a:xfrm>
            <a:off x="5868144" y="1417638"/>
            <a:ext cx="2664296" cy="1440160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Gabe away in Term 1:</a:t>
            </a:r>
          </a:p>
          <a:p>
            <a:pPr algn="ctr"/>
            <a:r>
              <a:rPr lang="en-US" dirty="0"/>
              <a:t>24-28</a:t>
            </a:r>
            <a:r>
              <a:rPr lang="en-US" baseline="30000" dirty="0"/>
              <a:t>th</a:t>
            </a:r>
            <a:r>
              <a:rPr lang="en-US" dirty="0"/>
              <a:t> Oct</a:t>
            </a:r>
          </a:p>
          <a:p>
            <a:pPr algn="ctr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&amp; 8</a:t>
            </a:r>
            <a:r>
              <a:rPr lang="en-US" baseline="30000" dirty="0"/>
              <a:t>th</a:t>
            </a:r>
            <a:r>
              <a:rPr lang="en-US" dirty="0"/>
              <a:t> Dec</a:t>
            </a:r>
          </a:p>
        </p:txBody>
      </p:sp>
    </p:spTree>
    <p:extLst>
      <p:ext uri="{BB962C8B-B14F-4D97-AF65-F5344CB8AC3E}">
        <p14:creationId xmlns:p14="http://schemas.microsoft.com/office/powerpoint/2010/main" val="217842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Schedule</a:t>
            </a:r>
          </a:p>
        </p:txBody>
      </p:sp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392144" y="1124744"/>
            <a:ext cx="481907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u="sng" dirty="0"/>
          </a:p>
          <a:p>
            <a:r>
              <a:rPr lang="en-GB" sz="2400" u="sng" dirty="0"/>
              <a:t>Mondays</a:t>
            </a:r>
            <a:r>
              <a:rPr lang="en-GB" sz="2400" dirty="0"/>
              <a:t>: 	1-2pm in </a:t>
            </a:r>
            <a:r>
              <a:rPr lang="en-US" sz="2400" b="0" i="0" dirty="0">
                <a:solidFill>
                  <a:srgbClr val="3C4043"/>
                </a:solidFill>
                <a:effectLst/>
                <a:latin typeface="Google Sans"/>
              </a:rPr>
              <a:t>Roberts 106</a:t>
            </a:r>
            <a:endParaRPr lang="en-GB" sz="2400" dirty="0"/>
          </a:p>
          <a:p>
            <a:r>
              <a:rPr lang="en-GB" sz="2400" u="sng" dirty="0"/>
              <a:t>Tuesdays</a:t>
            </a:r>
            <a:r>
              <a:rPr lang="en-GB" sz="2400" dirty="0"/>
              <a:t>: 	10-11am  </a:t>
            </a:r>
            <a:r>
              <a:rPr lang="en-US" sz="2400" dirty="0"/>
              <a:t>&lt;Zoom&gt;</a:t>
            </a:r>
          </a:p>
          <a:p>
            <a:r>
              <a:rPr lang="en-GB" sz="2400" u="sng" dirty="0"/>
              <a:t>Thursdays</a:t>
            </a:r>
            <a:r>
              <a:rPr lang="en-GB" sz="2400" dirty="0"/>
              <a:t>: 	9-10am </a:t>
            </a:r>
            <a:r>
              <a:rPr lang="en-US" sz="2400" b="0" i="0" dirty="0">
                <a:solidFill>
                  <a:srgbClr val="3C4043"/>
                </a:solidFill>
                <a:effectLst/>
                <a:latin typeface="Google Sans"/>
              </a:rPr>
              <a:t>Roberts 106</a:t>
            </a:r>
            <a:endParaRPr lang="en-GB" sz="2400" dirty="0"/>
          </a:p>
          <a:p>
            <a:br>
              <a:rPr lang="en-GB" sz="2400" dirty="0"/>
            </a:br>
            <a:endParaRPr lang="en-GB" sz="2400" dirty="0">
              <a:latin typeface="Calibri" pitchFamily="34" charset="0"/>
            </a:endParaRP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95536" y="1052736"/>
            <a:ext cx="1654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LECTURES</a:t>
            </a: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406648" y="2924944"/>
            <a:ext cx="85228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dirty="0">
              <a:latin typeface="Calibri" pitchFamily="34" charset="0"/>
            </a:endParaRPr>
          </a:p>
          <a:p>
            <a:r>
              <a:rPr lang="en-GB" sz="2400" u="sng" dirty="0">
                <a:latin typeface="Calibri" pitchFamily="34" charset="0"/>
              </a:rPr>
              <a:t>Wednesdays</a:t>
            </a:r>
            <a:r>
              <a:rPr lang="en-GB" sz="2400" dirty="0">
                <a:latin typeface="Calibri" pitchFamily="34" charset="0"/>
              </a:rPr>
              <a:t>  11am-14 </a:t>
            </a:r>
            <a:r>
              <a:rPr lang="en-US" sz="2400" dirty="0"/>
              <a:t>&lt;Zoom / </a:t>
            </a:r>
            <a:r>
              <a:rPr lang="en-US" sz="2400" dirty="0" err="1"/>
              <a:t>Malet</a:t>
            </a:r>
            <a:r>
              <a:rPr lang="en-US" sz="2400" dirty="0"/>
              <a:t> Place </a:t>
            </a:r>
            <a:r>
              <a:rPr lang="en-US" sz="2400" dirty="0" err="1"/>
              <a:t>Eng</a:t>
            </a:r>
            <a:r>
              <a:rPr lang="en-US" sz="2400" dirty="0"/>
              <a:t> </a:t>
            </a:r>
            <a:r>
              <a:rPr lang="en-US" sz="2400" dirty="0" err="1"/>
              <a:t>Bldg</a:t>
            </a:r>
            <a:r>
              <a:rPr lang="en-US" sz="2400" dirty="0"/>
              <a:t> 1</a:t>
            </a:r>
            <a:r>
              <a:rPr lang="en-US" sz="2400" baseline="30000" dirty="0"/>
              <a:t>st</a:t>
            </a:r>
            <a:r>
              <a:rPr lang="en-US" sz="2400" dirty="0"/>
              <a:t> floor&gt;</a:t>
            </a:r>
            <a:endParaRPr lang="en-CA" sz="2400" dirty="0">
              <a:latin typeface="Calibri" pitchFamily="34" charset="0"/>
            </a:endParaRP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95536" y="2924944"/>
            <a:ext cx="3327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PRACTICAL SESSIONS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431684" y="4279736"/>
            <a:ext cx="7895274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r>
              <a:rPr lang="en-GB" sz="2400" dirty="0" err="1">
                <a:latin typeface="+mn-lt"/>
              </a:rPr>
              <a:t>Gizem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Unlu</a:t>
            </a:r>
            <a:r>
              <a:rPr lang="en-GB" sz="2400" dirty="0">
                <a:latin typeface="+mn-lt"/>
              </a:rPr>
              <a:t> </a:t>
            </a:r>
          </a:p>
          <a:p>
            <a:r>
              <a:rPr lang="en-GB" sz="2400" dirty="0">
                <a:latin typeface="+mn-lt"/>
              </a:rPr>
              <a:t>Matthew Sargent </a:t>
            </a:r>
          </a:p>
          <a:p>
            <a:r>
              <a:rPr lang="en-US" sz="2400" i="0" dirty="0" err="1">
                <a:solidFill>
                  <a:srgbClr val="000000"/>
                </a:solidFill>
                <a:effectLst/>
                <a:latin typeface="+mn-lt"/>
              </a:rPr>
              <a:t>Mirgahney</a:t>
            </a:r>
            <a:r>
              <a:rPr lang="en-GB" sz="2400" i="0" dirty="0">
                <a:solidFill>
                  <a:srgbClr val="000000"/>
                </a:solidFill>
                <a:effectLst/>
                <a:latin typeface="+mn-lt"/>
              </a:rPr>
              <a:t> Mohamed</a:t>
            </a:r>
          </a:p>
          <a:p>
            <a:r>
              <a:rPr lang="en-GB" sz="2400" dirty="0">
                <a:latin typeface="+mn-lt"/>
              </a:rPr>
              <a:t>Maria </a:t>
            </a:r>
            <a:r>
              <a:rPr lang="en-GB" sz="2400" dirty="0" err="1">
                <a:latin typeface="+mn-lt"/>
              </a:rPr>
              <a:t>Miscouridou</a:t>
            </a:r>
            <a:endParaRPr lang="en-GB" sz="2400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Elliott </a:t>
            </a:r>
            <a:r>
              <a:rPr lang="en-GB" sz="2400" dirty="0" err="1">
                <a:latin typeface="+mn-lt"/>
              </a:rPr>
              <a:t>Macneil</a:t>
            </a:r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Maria </a:t>
            </a:r>
            <a:r>
              <a:rPr lang="en-GB" sz="2400" dirty="0" err="1">
                <a:latin typeface="+mn-lt"/>
              </a:rPr>
              <a:t>Stamatopoulou</a:t>
            </a:r>
            <a:endParaRPr lang="en-GB" sz="2400" dirty="0">
              <a:latin typeface="+mn-lt"/>
            </a:endParaRPr>
          </a:p>
          <a:p>
            <a:r>
              <a:rPr lang="en-GB" sz="2400" dirty="0">
                <a:latin typeface="+mn-lt"/>
              </a:rPr>
              <a:t>Nishant Gautam</a:t>
            </a:r>
          </a:p>
          <a:p>
            <a:r>
              <a:rPr lang="en-GB" sz="2400" dirty="0" err="1">
                <a:latin typeface="+mn-lt"/>
              </a:rPr>
              <a:t>Omiros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Pantazis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95536" y="3831937"/>
            <a:ext cx="39251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Teaching Assistants (TA’s)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344CF3-9AA7-4748-A4D1-FE9DF8A3AF4D}"/>
              </a:ext>
            </a:extLst>
          </p:cNvPr>
          <p:cNvSpPr/>
          <p:nvPr/>
        </p:nvSpPr>
        <p:spPr>
          <a:xfrm>
            <a:off x="6516216" y="908720"/>
            <a:ext cx="2376264" cy="20162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Office Hours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Tue’s 11-12pm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&lt;Zoom&gt;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What is computer vision?</a:t>
            </a:r>
          </a:p>
        </p:txBody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428625" y="1844825"/>
            <a:ext cx="828675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Computer vision is concerned with developing artificial systems which extract information from image or video data.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Computer vision is a “new” academic field with impact throughout academia. There is now considerable interest from industry with many major players (Intel, Samsung, Microsoft, Google, Toshiba,...) establishing computer vision laboratories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GB" sz="2400" dirty="0">
              <a:latin typeface="Calibri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GB" sz="2400" dirty="0">
                <a:latin typeface="Calibri" pitchFamily="34" charset="0"/>
              </a:rPr>
              <a:t>Finally having impact on the real world (face detectors in cameras, robot-assisted surgery, humanitarian monitoring of video feeds, games)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357290" y="6286520"/>
            <a:ext cx="64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Most difficult MNIST test digits, from </a:t>
            </a:r>
            <a:r>
              <a:rPr lang="en-GB" dirty="0" err="1"/>
              <a:t>Belongie</a:t>
            </a:r>
            <a:r>
              <a:rPr lang="en-GB" dirty="0"/>
              <a:t> et al. </a:t>
            </a:r>
          </a:p>
          <a:p>
            <a:pPr algn="ctr"/>
            <a:r>
              <a:rPr lang="en-GB" dirty="0"/>
              <a:t>PAMI 2002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1139" y="1362095"/>
            <a:ext cx="64674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Most Amazing Aerial Vi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428736"/>
            <a:ext cx="6143668" cy="408032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60968" y="5640189"/>
            <a:ext cx="4822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Iraqi tank graveyard in the desert near Al </a:t>
            </a:r>
            <a:r>
              <a:rPr lang="en-GB" dirty="0" err="1"/>
              <a:t>Jahrah</a:t>
            </a:r>
            <a:r>
              <a:rPr lang="en-GB" dirty="0"/>
              <a:t>, Kuwait, (© </a:t>
            </a:r>
            <a:r>
              <a:rPr lang="en-GB" u="sng" dirty="0" err="1">
                <a:hlinkClick r:id="rId3"/>
              </a:rPr>
              <a:t>Yann</a:t>
            </a:r>
            <a:r>
              <a:rPr lang="en-GB" u="sng" dirty="0">
                <a:hlinkClick r:id="rId3"/>
              </a:rPr>
              <a:t> </a:t>
            </a:r>
            <a:r>
              <a:rPr lang="en-GB" u="sng" dirty="0" err="1">
                <a:hlinkClick r:id="rId3"/>
              </a:rPr>
              <a:t>Arthus</a:t>
            </a:r>
            <a:r>
              <a:rPr lang="en-GB" u="sng" dirty="0">
                <a:hlinkClick r:id="rId3"/>
              </a:rPr>
              <a:t>-Bertrand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for the People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32770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86325" y="1350963"/>
          <a:ext cx="30861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2" imgW="3428571" imgH="2742857" progId="AVIFile">
                  <p:embed/>
                </p:oleObj>
              </mc:Choice>
              <mc:Fallback>
                <p:oleObj name="Video Clip" r:id="rId2" imgW="3428571" imgH="2742857" progId="AVIFil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6325" y="1350963"/>
                        <a:ext cx="30861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2775" y="4268788"/>
          <a:ext cx="3289300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4" imgW="3657143" imgH="2429214" progId="AVIFile">
                  <p:embed/>
                </p:oleObj>
              </mc:Choice>
              <mc:Fallback>
                <p:oleObj name="Video Clip" r:id="rId4" imgW="3657143" imgH="2429214" progId="AVIFile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4268788"/>
                        <a:ext cx="3289300" cy="2189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5888" y="1350963"/>
          <a:ext cx="308610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deo Clip" r:id="rId6" imgW="3428571" imgH="2742857" progId="AVIFile">
                  <p:embed/>
                </p:oleObj>
              </mc:Choice>
              <mc:Fallback>
                <p:oleObj name="Video Clip" r:id="rId6" imgW="3428571" imgH="2742857" progId="AVIFile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1350963"/>
                        <a:ext cx="308610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29450" y="2988528"/>
            <a:ext cx="784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</a:p>
          <a:p>
            <a:r>
              <a:rPr lang="en-US" sz="1600" dirty="0" err="1"/>
              <a:t>Dariu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Gavrila</a:t>
            </a:r>
            <a:endParaRPr lang="en-GB" sz="1600" dirty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0562" y="4711124"/>
            <a:ext cx="2000264" cy="150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00892" y="4711124"/>
            <a:ext cx="2000264" cy="150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ight Arrow 9"/>
          <p:cNvSpPr/>
          <p:nvPr/>
        </p:nvSpPr>
        <p:spPr>
          <a:xfrm>
            <a:off x="6572264" y="5429264"/>
            <a:ext cx="35719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596328" y="50952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29322" y="6162280"/>
            <a:ext cx="181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Brostow et al. 2008</a:t>
            </a:r>
            <a:endParaRPr lang="en-GB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Action*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Action*</a:t>
            </a:r>
          </a:p>
          <a:p>
            <a:endParaRPr lang="en-US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35842" name="Picture 2" descr="http://www.stuffwelike.com/stuffwelike/wp-content/uploads/2009/06/xbox-natal-vide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2928934"/>
            <a:ext cx="4905375" cy="27336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67247" y="5643578"/>
            <a:ext cx="601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</a:t>
            </a:r>
            <a:r>
              <a:rPr lang="en-US" dirty="0" err="1"/>
              <a:t>Kinect</a:t>
            </a:r>
            <a:r>
              <a:rPr lang="en-US" dirty="0"/>
              <a:t>: Jamie </a:t>
            </a:r>
            <a:r>
              <a:rPr lang="en-US" dirty="0" err="1"/>
              <a:t>Shotton</a:t>
            </a:r>
            <a:r>
              <a:rPr lang="en-US" dirty="0"/>
              <a:t>, Andrew Fitzgibbon et al.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2071670" y="3774048"/>
            <a:ext cx="4038600" cy="285752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2D input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576630" y="3845486"/>
            <a:ext cx="2567006" cy="1168377"/>
          </a:xfrm>
          <a:prstGeom prst="rect">
            <a:avLst/>
          </a:prstGeom>
        </p:spPr>
        <p:txBody>
          <a:bodyPr/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3D output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://www.vision.caltech.edu/bouguetj/ICCV98/images/angel_a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505784"/>
            <a:ext cx="1524000" cy="1143001"/>
          </a:xfrm>
          <a:prstGeom prst="rect">
            <a:avLst/>
          </a:prstGeom>
          <a:noFill/>
        </p:spPr>
      </p:pic>
      <p:pic>
        <p:nvPicPr>
          <p:cNvPr id="7" name="Picture 4" descr="http://www.vision.caltech.edu/bouguetj/ICCV98/images/angel_rig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91661"/>
            <a:ext cx="2143125" cy="1685926"/>
          </a:xfrm>
          <a:prstGeom prst="rect">
            <a:avLst/>
          </a:prstGeom>
          <a:noFill/>
        </p:spPr>
      </p:pic>
      <p:pic>
        <p:nvPicPr>
          <p:cNvPr id="8" name="Picture 6" descr="http://www.vision.caltech.edu/bouguetj/ICCV98/images/angel_lef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0298" y="4791661"/>
            <a:ext cx="2133600" cy="1685926"/>
          </a:xfrm>
          <a:prstGeom prst="rect">
            <a:avLst/>
          </a:prstGeom>
          <a:noFill/>
        </p:spPr>
      </p:pic>
      <p:pic>
        <p:nvPicPr>
          <p:cNvPr id="9" name="Picture 8" descr="http://www.vision.caltech.edu/bouguetj/ICCV98/images/angel_final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6513" y="3219458"/>
            <a:ext cx="2028825" cy="1495426"/>
          </a:xfrm>
          <a:prstGeom prst="rect">
            <a:avLst/>
          </a:prstGeom>
          <a:noFill/>
        </p:spPr>
      </p:pic>
      <p:pic>
        <p:nvPicPr>
          <p:cNvPr id="10" name="Picture 10" descr="http://www.vision.caltech.edu/bouguetj/ICCV98/images/angel_final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57950" y="4791661"/>
            <a:ext cx="1885950" cy="16383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-32" y="6417254"/>
            <a:ext cx="922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to extend </a:t>
            </a:r>
            <a:r>
              <a:rPr lang="en-US" dirty="0" err="1"/>
              <a:t>Bouguet</a:t>
            </a:r>
            <a:r>
              <a:rPr lang="en-US" dirty="0"/>
              <a:t> &amp; </a:t>
            </a:r>
            <a:r>
              <a:rPr lang="en-US" dirty="0" err="1"/>
              <a:t>Perona’s</a:t>
            </a:r>
            <a:r>
              <a:rPr lang="en-US" dirty="0"/>
              <a:t> “</a:t>
            </a:r>
            <a:r>
              <a:rPr lang="en-GB" b="1" dirty="0"/>
              <a:t>3D Photography on your desk</a:t>
            </a:r>
            <a:r>
              <a:rPr lang="en-US" dirty="0"/>
              <a:t>”, 1998 </a:t>
            </a:r>
            <a:r>
              <a:rPr lang="en-US" dirty="0">
                <a:hlinkClick r:id="rId7"/>
              </a:rPr>
              <a:t>(web link)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endParaRPr lang="en-GB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Goals of Computer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  <a:p>
            <a:pPr lvl="1"/>
            <a:r>
              <a:rPr lang="en-US" dirty="0"/>
              <a:t>Character / Face / Object / Action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Tracking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Enhancement</a:t>
            </a:r>
          </a:p>
          <a:p>
            <a:r>
              <a:rPr lang="en-US" dirty="0"/>
              <a:t>Synthesis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2229" y="2658425"/>
            <a:ext cx="2216051" cy="2056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4965127"/>
            <a:ext cx="3700446" cy="167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Straight Arrow Connector 14"/>
          <p:cNvCxnSpPr/>
          <p:nvPr/>
        </p:nvCxnSpPr>
        <p:spPr>
          <a:xfrm>
            <a:off x="3000364" y="3643314"/>
            <a:ext cx="3286148" cy="1588"/>
          </a:xfrm>
          <a:prstGeom prst="straightConnector1">
            <a:avLst/>
          </a:prstGeom>
          <a:ln w="73025" cmpd="sng">
            <a:headEnd type="oval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57488" y="4786322"/>
            <a:ext cx="2000264" cy="714380"/>
          </a:xfrm>
          <a:prstGeom prst="straightConnector1">
            <a:avLst/>
          </a:prstGeom>
          <a:ln w="73025" cmpd="sng">
            <a:headEnd type="oval"/>
            <a:tailEnd type="triangle" w="med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8596" y="4429132"/>
            <a:ext cx="314327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571500" y="3786190"/>
            <a:ext cx="677057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Thursday  3-6pm DMS Watson G15</a:t>
            </a:r>
            <a:r>
              <a:rPr lang="en-CA" sz="2400" dirty="0">
                <a:latin typeface="Calibri" pitchFamily="34" charset="0"/>
              </a:rPr>
              <a:t> - Public Cluster**</a:t>
            </a:r>
            <a:endParaRPr lang="en-GB" sz="2400" dirty="0">
              <a:latin typeface="Calibri" pitchFamily="34" charset="0"/>
            </a:endParaRPr>
          </a:p>
          <a:p>
            <a:endParaRPr lang="en-CA" sz="2400" dirty="0">
              <a:latin typeface="Calibri" pitchFamily="34" charset="0"/>
            </a:endParaRPr>
          </a:p>
        </p:txBody>
      </p:sp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554038" y="1928797"/>
            <a:ext cx="639514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Tuesday :  10-11am Gordon Square(24), room 105</a:t>
            </a:r>
          </a:p>
          <a:p>
            <a:r>
              <a:rPr lang="en-GB" sz="2400" dirty="0">
                <a:latin typeface="Calibri" pitchFamily="34" charset="0"/>
              </a:rPr>
              <a:t>Thursday: 2-3pm  </a:t>
            </a:r>
            <a:r>
              <a:rPr lang="en-CA" sz="2400" dirty="0">
                <a:latin typeface="Calibri" pitchFamily="34" charset="0"/>
              </a:rPr>
              <a:t>Anatomy B15</a:t>
            </a:r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Friday: 	      1-2pm: </a:t>
            </a:r>
            <a:r>
              <a:rPr lang="en-GB" sz="2400" dirty="0" err="1">
                <a:latin typeface="Calibri" pitchFamily="34" charset="0"/>
              </a:rPr>
              <a:t>Malet</a:t>
            </a:r>
            <a:r>
              <a:rPr lang="en-GB" sz="2400" dirty="0">
                <a:latin typeface="Calibri" pitchFamily="34" charset="0"/>
              </a:rPr>
              <a:t> Place 1.02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4643438" y="2714620"/>
            <a:ext cx="1214446" cy="785818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Schedule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60388" y="1333489"/>
            <a:ext cx="1654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LECTURES</a:t>
            </a:r>
          </a:p>
        </p:txBody>
      </p:sp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577850" y="3643314"/>
            <a:ext cx="3327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b="1" dirty="0">
                <a:latin typeface="Calibri" pitchFamily="34" charset="0"/>
              </a:rPr>
              <a:t>PRACTICAL SESSIONS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576313" y="4539817"/>
            <a:ext cx="350140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latin typeface="Calibri" pitchFamily="34" charset="0"/>
              </a:rPr>
              <a:t>Demonstrators:  </a:t>
            </a:r>
          </a:p>
          <a:p>
            <a:r>
              <a:rPr lang="en-GB" sz="2400" dirty="0">
                <a:latin typeface="Calibri" pitchFamily="34" charset="0"/>
              </a:rPr>
              <a:t>	</a:t>
            </a:r>
            <a:r>
              <a:rPr lang="en-GB" sz="2400" dirty="0">
                <a:latin typeface="Calibri" pitchFamily="34" charset="0"/>
                <a:hlinkClick r:id="rId2"/>
              </a:rPr>
              <a:t>Oisin Mac Aodha</a:t>
            </a:r>
            <a:endParaRPr lang="en-GB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	</a:t>
            </a:r>
            <a:r>
              <a:rPr lang="en-US" sz="2400" dirty="0">
                <a:latin typeface="Calibri" pitchFamily="34" charset="0"/>
                <a:hlinkClick r:id="rId3"/>
              </a:rPr>
              <a:t>Michael </a:t>
            </a:r>
            <a:r>
              <a:rPr lang="en-US" sz="2400" dirty="0" err="1">
                <a:latin typeface="Calibri" pitchFamily="34" charset="0"/>
                <a:hlinkClick r:id="rId3"/>
              </a:rPr>
              <a:t>Firman</a:t>
            </a:r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	</a:t>
            </a:r>
            <a:r>
              <a:rPr lang="en-US" sz="2400" dirty="0">
                <a:latin typeface="Calibri" pitchFamily="34" charset="0"/>
                <a:hlinkClick r:id="rId4"/>
              </a:rPr>
              <a:t>Clément Godard</a:t>
            </a:r>
            <a:endParaRPr lang="en-GB" sz="2400" dirty="0">
              <a:latin typeface="Calibri" pitchFamily="34" charset="0"/>
            </a:endParaRPr>
          </a:p>
          <a:p>
            <a:r>
              <a:rPr lang="en-GB" sz="2400" dirty="0">
                <a:latin typeface="Calibri" pitchFamily="34" charset="0"/>
              </a:rPr>
              <a:t>	Find them by email</a:t>
            </a:r>
          </a:p>
          <a:p>
            <a:endParaRPr lang="en-GB" sz="2400" dirty="0">
              <a:latin typeface="Calibri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72066" y="1928802"/>
            <a:ext cx="3643338" cy="1500198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29190" y="4500570"/>
            <a:ext cx="1071570" cy="571504"/>
          </a:xfrm>
          <a:prstGeom prst="straightConnector1">
            <a:avLst/>
          </a:prstGeom>
          <a:ln w="79375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429256" y="2214554"/>
            <a:ext cx="571504" cy="5715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072198" y="4786322"/>
            <a:ext cx="571504" cy="5715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596720"/>
            <a:ext cx="8934450" cy="43789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Symbiotic Areas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3071802" y="3286124"/>
            <a:ext cx="2928958" cy="15716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Computer Vision</a:t>
            </a:r>
            <a:endParaRPr lang="en-GB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1428728" y="1571612"/>
            <a:ext cx="2643206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Psychology</a:t>
            </a:r>
            <a:endParaRPr lang="en-GB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4357686" y="5572140"/>
            <a:ext cx="342902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AI / M. Learning</a:t>
            </a:r>
            <a:endParaRPr lang="en-GB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714348" y="2928934"/>
            <a:ext cx="1562112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Optics</a:t>
            </a:r>
            <a:endParaRPr lang="en-GB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4214810" y="1571612"/>
            <a:ext cx="3714776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Film</a:t>
            </a:r>
            <a:r>
              <a:rPr lang="en-GB" sz="3600" dirty="0"/>
              <a:t>/</a:t>
            </a:r>
            <a:r>
              <a:rPr lang="en-US" sz="3600" dirty="0"/>
              <a:t>Photography</a:t>
            </a:r>
            <a:endParaRPr lang="en-GB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6929454" y="4286256"/>
            <a:ext cx="1428760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H.C.I.</a:t>
            </a:r>
            <a:endParaRPr lang="en-GB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6357950" y="2928934"/>
            <a:ext cx="235745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Geometry</a:t>
            </a:r>
            <a:endParaRPr lang="en-GB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1214414" y="5572140"/>
            <a:ext cx="2857520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Probability</a:t>
            </a:r>
            <a:endParaRPr lang="en-GB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714348" y="4286256"/>
            <a:ext cx="2000264" cy="1071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Physics</a:t>
            </a:r>
            <a:endParaRPr lang="en-GB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Computer Vision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Tasks for computer vision might include: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Reconstruction</a:t>
            </a:r>
            <a:r>
              <a:rPr lang="en-GB" dirty="0"/>
              <a:t> - the attempt to build a three dimensional model of the scene from one or more images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Camera Tracking </a:t>
            </a:r>
            <a:r>
              <a:rPr lang="en-GB" dirty="0"/>
              <a:t>- identifying the movement of the camera relative to the scene in an image sequence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Detection</a:t>
            </a:r>
            <a:r>
              <a:rPr lang="en-GB" dirty="0"/>
              <a:t> - establishing that a certain type of object (e.g. a dog) is in the scene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Segmentation</a:t>
            </a:r>
            <a:r>
              <a:rPr lang="en-GB" dirty="0"/>
              <a:t> - establishing exactly which pixels belong to a certain object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Scene Parsing </a:t>
            </a:r>
            <a:r>
              <a:rPr lang="en-GB" dirty="0"/>
              <a:t>- establishing a complete understanding of a scene where we have information about what object is at each pixel and how these objects occlude each other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Computer Vision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Identity Recognition </a:t>
            </a:r>
            <a:r>
              <a:rPr lang="en-GB" dirty="0"/>
              <a:t>- having found an object (e.g. a face) draw inferences about whether it is a particular face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Image Enhancement </a:t>
            </a:r>
            <a:r>
              <a:rPr lang="en-GB" dirty="0"/>
              <a:t>- increase the resolution of the image (super-resolution), remove noise (</a:t>
            </a:r>
            <a:r>
              <a:rPr lang="en-GB" dirty="0" err="1"/>
              <a:t>denoising</a:t>
            </a:r>
            <a:r>
              <a:rPr lang="en-GB" dirty="0"/>
              <a:t>), or fill in missing areas (in-painting)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Generation </a:t>
            </a:r>
            <a:r>
              <a:rPr lang="en-GB" dirty="0"/>
              <a:t>- having learned something about a type of object or scene, use the model to generate new images of this type of object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Tracking</a:t>
            </a:r>
            <a:r>
              <a:rPr lang="en-GB" dirty="0"/>
              <a:t> - apply a dynamic model to follow an object and monitor changes in its appearance over time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Object Description </a:t>
            </a:r>
            <a:r>
              <a:rPr lang="en-GB" dirty="0"/>
              <a:t>- establish characteristics of an object once we have found it. For example, establish the sex, age or expression of a human face.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3794" name="Picture 2" descr="http://www.vbuniverse.com/images/robotics/sony-sdr-gold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2754313"/>
            <a:ext cx="21431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Box 5"/>
          <p:cNvSpPr txBox="1">
            <a:spLocks noChangeArrowheads="1"/>
          </p:cNvSpPr>
          <p:nvPr/>
        </p:nvSpPr>
        <p:spPr bwMode="auto">
          <a:xfrm>
            <a:off x="314325" y="1643063"/>
            <a:ext cx="16144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Robotics</a:t>
            </a:r>
          </a:p>
        </p:txBody>
      </p:sp>
      <p:pic>
        <p:nvPicPr>
          <p:cNvPr id="33796" name="Picture 13" descr="indexteaser1458enlarged8pi"/>
          <p:cNvPicPr>
            <a:picLocks noChangeAspect="1" noChangeArrowheads="1"/>
          </p:cNvPicPr>
          <p:nvPr/>
        </p:nvPicPr>
        <p:blipFill>
          <a:blip r:embed="rId3" cstate="print"/>
          <a:srcRect l="18497" r="25531"/>
          <a:stretch>
            <a:fillRect/>
          </a:stretch>
        </p:blipFill>
        <p:spPr bwMode="auto">
          <a:xfrm>
            <a:off x="2786063" y="2825750"/>
            <a:ext cx="2803525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3314700" y="1643063"/>
            <a:ext cx="15287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Security</a:t>
            </a:r>
          </a:p>
        </p:txBody>
      </p:sp>
      <p:pic>
        <p:nvPicPr>
          <p:cNvPr id="33798" name="Picture 2" descr="http://www.the-rocketman.com/images/scrap-book/2/ANTON-ABOUT-his-histor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75" y="3182938"/>
            <a:ext cx="2974975" cy="316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Box 10"/>
          <p:cNvSpPr txBox="1">
            <a:spLocks noChangeArrowheads="1"/>
          </p:cNvSpPr>
          <p:nvPr/>
        </p:nvSpPr>
        <p:spPr bwMode="auto">
          <a:xfrm>
            <a:off x="5832475" y="1493838"/>
            <a:ext cx="316865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Optical Character </a:t>
            </a:r>
          </a:p>
          <a:p>
            <a:r>
              <a:rPr lang="en-GB" sz="3200">
                <a:latin typeface="Calibri" pitchFamily="34" charset="0"/>
              </a:rPr>
              <a:t>Recognition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 descr="http://www.virtualworldlets.net/Resources/Hosted/WhatIsAR/augmented-reality-h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30003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642938" y="1571625"/>
            <a:ext cx="3352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Augmented Reality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4820" name="Picture 4" descr="Under george washington bridge">
            <a:hlinkClick r:id="rId3" tooltip="Under george washington bridge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8" y="4714875"/>
            <a:ext cx="1928812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6" descr="Mr George">
            <a:hlinkClick r:id="rId5" tooltip="Mr Georg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3" y="2500313"/>
            <a:ext cx="14319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8" descr="Belgium - Brussels">
            <a:hlinkClick r:id="rId7" tooltip="Belgium - Brussels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86625" y="2571750"/>
            <a:ext cx="152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10" descr="George Harrison, 1963">
            <a:hlinkClick r:id="rId9" tooltip="George Harrison, 1963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57875" y="5072063"/>
            <a:ext cx="175577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12" descr="George">
            <a:hlinkClick r:id="rId11" tooltip="George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286625" y="4643438"/>
            <a:ext cx="17145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2" descr="Day 1 of E21C @ Darling Harbour, Sydney - 12th November, 2007">
            <a:hlinkClick r:id="rId13" tooltip="Day 1 of E21C @ Darling Harbour, Sydney - 12th November, 2007"/>
          </p:cNvPr>
          <p:cNvPicPr>
            <a:picLocks noChangeAspect="1" noChangeArrowheads="1"/>
          </p:cNvPicPr>
          <p:nvPr/>
        </p:nvPicPr>
        <p:blipFill>
          <a:blip r:embed="rId14" cstate="print"/>
          <a:srcRect r="21873"/>
          <a:stretch>
            <a:fillRect/>
          </a:stretch>
        </p:blipFill>
        <p:spPr bwMode="auto">
          <a:xfrm>
            <a:off x="5643563" y="3143250"/>
            <a:ext cx="17859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6" name="TextBox 12"/>
          <p:cNvSpPr txBox="1">
            <a:spLocks noChangeArrowheads="1"/>
          </p:cNvSpPr>
          <p:nvPr/>
        </p:nvSpPr>
        <p:spPr bwMode="auto">
          <a:xfrm>
            <a:off x="4791075" y="1571625"/>
            <a:ext cx="2767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Image Retrieval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428625" y="1214438"/>
            <a:ext cx="406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Medical Image Analysis</a:t>
            </a:r>
          </a:p>
        </p:txBody>
      </p:sp>
      <p:pic>
        <p:nvPicPr>
          <p:cNvPr id="35843" name="Picture 4" descr="http://www.cs.ucl.ac.uk/staff/s.prince/3DFaceModelThumb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63" y="4429125"/>
            <a:ext cx="3328987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6" descr="[Image]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7813" y="1928813"/>
            <a:ext cx="257175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8"/>
          <p:cNvSpPr txBox="1">
            <a:spLocks noChangeArrowheads="1"/>
          </p:cNvSpPr>
          <p:nvPr/>
        </p:nvSpPr>
        <p:spPr bwMode="auto">
          <a:xfrm>
            <a:off x="4908550" y="1214438"/>
            <a:ext cx="3592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Industrial Inspection</a:t>
            </a:r>
          </a:p>
        </p:txBody>
      </p:sp>
      <p:pic>
        <p:nvPicPr>
          <p:cNvPr id="35846" name="Picture 10" descr="http://www.nr.no/~kjersti/MRI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76350" y="1919288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Box 11"/>
          <p:cNvSpPr txBox="1">
            <a:spLocks noChangeArrowheads="1"/>
          </p:cNvSpPr>
          <p:nvPr/>
        </p:nvSpPr>
        <p:spPr bwMode="auto">
          <a:xfrm>
            <a:off x="5500688" y="5715000"/>
            <a:ext cx="27098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Model Building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Applications of Computer Vision</a:t>
            </a:r>
          </a:p>
        </p:txBody>
      </p:sp>
      <p:pic>
        <p:nvPicPr>
          <p:cNvPr id="36866" name="Picture 8" descr="http://vislab.it/prototypes/pls.jpg"/>
          <p:cNvPicPr>
            <a:picLocks noChangeAspect="1" noChangeArrowheads="1"/>
          </p:cNvPicPr>
          <p:nvPr/>
        </p:nvPicPr>
        <p:blipFill>
          <a:blip r:embed="rId2" cstate="print"/>
          <a:srcRect r="2546" b="4603"/>
          <a:stretch>
            <a:fillRect/>
          </a:stretch>
        </p:blipFill>
        <p:spPr bwMode="auto">
          <a:xfrm>
            <a:off x="285720" y="2786058"/>
            <a:ext cx="4071935" cy="25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2" descr="http://www.globalsecurity.org/military/library/policy/army/fm/3-22-37/4-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2714625"/>
            <a:ext cx="42894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492125" y="1714500"/>
            <a:ext cx="3794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Autonomous Vehicles</a:t>
            </a:r>
          </a:p>
        </p:txBody>
      </p:sp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5022850" y="1714500"/>
            <a:ext cx="36210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3200">
                <a:latin typeface="Calibri" pitchFamily="34" charset="0"/>
              </a:rPr>
              <a:t>Military 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Relationship with other fields</a:t>
            </a:r>
          </a:p>
        </p:txBody>
      </p:sp>
      <p:pic>
        <p:nvPicPr>
          <p:cNvPr id="37890" name="Picture 2" descr="Relation between Computer vision and various other fields">
            <a:hlinkClick r:id="rId2" tooltip="Relation between Computer vision and various other fields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14438"/>
            <a:ext cx="7000875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1214438" y="6488113"/>
            <a:ext cx="6789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Also a very close relationship with graphics – vision is inverse graphics!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Brief History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1970s:</a:t>
            </a:r>
            <a:r>
              <a:rPr lang="en-GB" dirty="0"/>
              <a:t> the lack of computing power dictated algorithms, emphasis on low-level vision, and binary images; schism from other AI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1980s:</a:t>
            </a:r>
            <a:r>
              <a:rPr lang="en-GB" dirty="0"/>
              <a:t> close relationship with researchers investigating animal vision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1990s:</a:t>
            </a:r>
            <a:r>
              <a:rPr lang="en-GB" dirty="0"/>
              <a:t> geometry of multiple views of the same scene, and estimation of camera pose and scene geometry.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Brief History of Computer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600200"/>
            <a:ext cx="8858280" cy="4997152"/>
          </a:xfrm>
        </p:spPr>
        <p:txBody>
          <a:bodyPr rtlCol="0">
            <a:normAutofit lnSpcReduction="10000"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sz="3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2000s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GB" dirty="0"/>
              <a:t>  several trends have emerged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u="sng" dirty="0"/>
              <a:t>Machine learning and vision have grown much closer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Much more emphasis on benchmarking and quantitative evaluation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Trend toward larger training datasets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Learn features using convolutional NN’s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Re-union with other branches of AI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Opportunities to cope with fewer labels</a:t>
            </a:r>
            <a:endParaRPr lang="en-GB" dirty="0"/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BE7540-35CE-41B9-B7D4-C3B076A73AF3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Materials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52925"/>
          </a:xfrm>
        </p:spPr>
        <p:txBody>
          <a:bodyPr/>
          <a:lstStyle/>
          <a:p>
            <a:pPr eaLnBrk="1" hangingPunct="1"/>
            <a:r>
              <a:rPr lang="en-US" dirty="0"/>
              <a:t>Lecture Notes (now in book form)</a:t>
            </a:r>
          </a:p>
          <a:p>
            <a:pPr eaLnBrk="1" hangingPunct="1"/>
            <a:r>
              <a:rPr lang="en-US" dirty="0"/>
              <a:t>Slides</a:t>
            </a:r>
          </a:p>
          <a:p>
            <a:pPr eaLnBrk="1" hangingPunct="1"/>
            <a:r>
              <a:rPr lang="en-US" dirty="0"/>
              <a:t>Key Papers</a:t>
            </a:r>
          </a:p>
          <a:p>
            <a:pPr eaLnBrk="1" hangingPunct="1"/>
            <a:r>
              <a:rPr lang="en-US" dirty="0"/>
              <a:t>Labs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1904"/>
            <a:ext cx="8229600" cy="1143000"/>
          </a:xfrm>
        </p:spPr>
        <p:txBody>
          <a:bodyPr/>
          <a:lstStyle/>
          <a:p>
            <a:r>
              <a:rPr lang="en-US" dirty="0"/>
              <a:t>What’s Wrong </a:t>
            </a:r>
            <a:br>
              <a:rPr lang="en-US" dirty="0"/>
            </a:br>
            <a:r>
              <a:rPr lang="en-US" dirty="0"/>
              <a:t>With Nearest Neighbors?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415820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Are Parametric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latin typeface="+mj-lt"/>
                <a:ea typeface="+mj-ea"/>
                <a:cs typeface="+mj-cs"/>
              </a:rPr>
              <a:t>Good</a:t>
            </a:r>
            <a:r>
              <a:rPr lang="en-US" sz="4400" dirty="0">
                <a:latin typeface="+mj-lt"/>
                <a:ea typeface="+mj-ea"/>
                <a:cs typeface="+mj-cs"/>
              </a:rPr>
              <a:t> or Bad?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yes!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2536" y="3356992"/>
            <a:ext cx="979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C5CDA91-5EC5-B1E1-93AD-638B112BE12E}"/>
              </a:ext>
            </a:extLst>
          </p:cNvPr>
          <p:cNvGrpSpPr/>
          <p:nvPr/>
        </p:nvGrpSpPr>
        <p:grpSpPr>
          <a:xfrm>
            <a:off x="6465079" y="1609354"/>
            <a:ext cx="309960" cy="485640"/>
            <a:chOff x="6465079" y="1609354"/>
            <a:chExt cx="30996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758041D-4B58-2DA4-5378-600B05CB3000}"/>
                    </a:ext>
                  </a:extLst>
                </p14:cNvPr>
                <p14:cNvContentPartPr/>
                <p14:nvPr/>
              </p14:nvContentPartPr>
              <p14:xfrm>
                <a:off x="6465079" y="1901314"/>
                <a:ext cx="134640" cy="19368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758041D-4B58-2DA4-5378-600B05CB30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47439" y="1883674"/>
                  <a:ext cx="170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E4A21D0-9680-9DDE-1BAF-4DDEC3CBAD69}"/>
                    </a:ext>
                  </a:extLst>
                </p14:cNvPr>
                <p14:cNvContentPartPr/>
                <p14:nvPr/>
              </p14:nvContentPartPr>
              <p14:xfrm>
                <a:off x="6489919" y="1609354"/>
                <a:ext cx="285120" cy="4089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E4A21D0-9680-9DDE-1BAF-4DDEC3CBAD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71919" y="1591354"/>
                  <a:ext cx="32076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5E6CB8B-F8A3-E09F-CB16-BD7EFEC97A6C}"/>
              </a:ext>
            </a:extLst>
          </p:cNvPr>
          <p:cNvGrpSpPr/>
          <p:nvPr/>
        </p:nvGrpSpPr>
        <p:grpSpPr>
          <a:xfrm>
            <a:off x="6701239" y="500554"/>
            <a:ext cx="1881720" cy="694440"/>
            <a:chOff x="6701239" y="500554"/>
            <a:chExt cx="1881720" cy="6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DFB6424-FCF9-CC98-C246-741EDEF72BE0}"/>
                    </a:ext>
                  </a:extLst>
                </p14:cNvPr>
                <p14:cNvContentPartPr/>
                <p14:nvPr/>
              </p14:nvContentPartPr>
              <p14:xfrm>
                <a:off x="6812119" y="914914"/>
                <a:ext cx="45360" cy="27036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DFB6424-FCF9-CC98-C246-741EDEF72B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4119" y="896914"/>
                  <a:ext cx="81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B9EE0FD-E47F-A06F-FEC2-EFC5E3EBD681}"/>
                    </a:ext>
                  </a:extLst>
                </p14:cNvPr>
                <p14:cNvContentPartPr/>
                <p14:nvPr/>
              </p14:nvContentPartPr>
              <p14:xfrm>
                <a:off x="6733279" y="961354"/>
                <a:ext cx="57960" cy="349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B9EE0FD-E47F-A06F-FEC2-EFC5E3EBD6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15279" y="943714"/>
                  <a:ext cx="9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7D654A-609B-EA43-7132-8645ACDC4656}"/>
                    </a:ext>
                  </a:extLst>
                </p14:cNvPr>
                <p14:cNvContentPartPr/>
                <p14:nvPr/>
              </p14:nvContentPartPr>
              <p14:xfrm>
                <a:off x="6722839" y="1035514"/>
                <a:ext cx="53280" cy="460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7D654A-609B-EA43-7132-8645ACDC46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05199" y="1017514"/>
                  <a:ext cx="88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944FE1D-84F1-D142-EB65-272C53C6CDF9}"/>
                    </a:ext>
                  </a:extLst>
                </p14:cNvPr>
                <p14:cNvContentPartPr/>
                <p14:nvPr/>
              </p14:nvContentPartPr>
              <p14:xfrm>
                <a:off x="6701239" y="1080154"/>
                <a:ext cx="107640" cy="954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944FE1D-84F1-D142-EB65-272C53C6CD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83239" y="1062154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33DBF92-7384-92FC-44A1-B6C20B2EC70C}"/>
                    </a:ext>
                  </a:extLst>
                </p14:cNvPr>
                <p14:cNvContentPartPr/>
                <p14:nvPr/>
              </p14:nvContentPartPr>
              <p14:xfrm>
                <a:off x="6875119" y="962794"/>
                <a:ext cx="55080" cy="2322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33DBF92-7384-92FC-44A1-B6C20B2EC7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57119" y="944794"/>
                  <a:ext cx="90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DD5FD41-5DF1-91CB-6809-023C259DAC6F}"/>
                    </a:ext>
                  </a:extLst>
                </p14:cNvPr>
                <p14:cNvContentPartPr/>
                <p14:nvPr/>
              </p14:nvContentPartPr>
              <p14:xfrm>
                <a:off x="6861079" y="895114"/>
                <a:ext cx="75600" cy="975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DD5FD41-5DF1-91CB-6809-023C259DAC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3079" y="877474"/>
                  <a:ext cx="111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60A5DF1-E115-1981-904F-5CD3929155E4}"/>
                    </a:ext>
                  </a:extLst>
                </p14:cNvPr>
                <p14:cNvContentPartPr/>
                <p14:nvPr/>
              </p14:nvContentPartPr>
              <p14:xfrm>
                <a:off x="6889519" y="1019314"/>
                <a:ext cx="93600" cy="478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60A5DF1-E115-1981-904F-5CD3929155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71519" y="1001314"/>
                  <a:ext cx="129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F3D22E2-1CF1-CABD-5791-ACC454D7BAC7}"/>
                    </a:ext>
                  </a:extLst>
                </p14:cNvPr>
                <p14:cNvContentPartPr/>
                <p14:nvPr/>
              </p14:nvContentPartPr>
              <p14:xfrm>
                <a:off x="6824719" y="839674"/>
                <a:ext cx="75960" cy="231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F3D22E2-1CF1-CABD-5791-ACC454D7BA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06719" y="822034"/>
                  <a:ext cx="111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B011D82-66D3-204F-A6D3-DF24F5B4D7A0}"/>
                    </a:ext>
                  </a:extLst>
                </p14:cNvPr>
                <p14:cNvContentPartPr/>
                <p14:nvPr/>
              </p14:nvContentPartPr>
              <p14:xfrm>
                <a:off x="7079599" y="805834"/>
                <a:ext cx="76320" cy="59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B011D82-66D3-204F-A6D3-DF24F5B4D7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61599" y="787834"/>
                  <a:ext cx="111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45750FD-85CA-001C-3A83-9FBD8FFD191B}"/>
                    </a:ext>
                  </a:extLst>
                </p14:cNvPr>
                <p14:cNvContentPartPr/>
                <p14:nvPr/>
              </p14:nvContentPartPr>
              <p14:xfrm>
                <a:off x="7160959" y="797194"/>
                <a:ext cx="22680" cy="810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45750FD-85CA-001C-3A83-9FBD8FFD19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42959" y="779554"/>
                  <a:ext cx="58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DB73C75-8F5F-4B91-7EB7-33A441545DBA}"/>
                    </a:ext>
                  </a:extLst>
                </p14:cNvPr>
                <p14:cNvContentPartPr/>
                <p14:nvPr/>
              </p14:nvContentPartPr>
              <p14:xfrm>
                <a:off x="6993559" y="873154"/>
                <a:ext cx="218880" cy="20556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DB73C75-8F5F-4B91-7EB7-33A441545DB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5919" y="855154"/>
                  <a:ext cx="254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02CC9C3-C291-A155-DFD6-D3E4A094A8DA}"/>
                    </a:ext>
                  </a:extLst>
                </p14:cNvPr>
                <p14:cNvContentPartPr/>
                <p14:nvPr/>
              </p14:nvContentPartPr>
              <p14:xfrm>
                <a:off x="7134319" y="941914"/>
                <a:ext cx="88560" cy="36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02CC9C3-C291-A155-DFD6-D3E4A094A8D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16319" y="923914"/>
                  <a:ext cx="124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863870E-D081-0D65-53CC-54A923A4EA2B}"/>
                    </a:ext>
                  </a:extLst>
                </p14:cNvPr>
                <p14:cNvContentPartPr/>
                <p14:nvPr/>
              </p14:nvContentPartPr>
              <p14:xfrm>
                <a:off x="7065559" y="993394"/>
                <a:ext cx="82800" cy="828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863870E-D081-0D65-53CC-54A923A4EA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47919" y="975754"/>
                  <a:ext cx="118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D87B06D-49A3-C2E7-56D8-170B09AD89C5}"/>
                    </a:ext>
                  </a:extLst>
                </p14:cNvPr>
                <p14:cNvContentPartPr/>
                <p14:nvPr/>
              </p14:nvContentPartPr>
              <p14:xfrm>
                <a:off x="7113439" y="1010314"/>
                <a:ext cx="115200" cy="94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D87B06D-49A3-C2E7-56D8-170B09AD89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95439" y="992674"/>
                  <a:ext cx="150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17B1BC2-A2DB-28DE-44FC-330E6B06888C}"/>
                    </a:ext>
                  </a:extLst>
                </p14:cNvPr>
                <p14:cNvContentPartPr/>
                <p14:nvPr/>
              </p14:nvContentPartPr>
              <p14:xfrm>
                <a:off x="7345639" y="782794"/>
                <a:ext cx="85680" cy="3564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17B1BC2-A2DB-28DE-44FC-330E6B0688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27639" y="764794"/>
                  <a:ext cx="121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AC3131E-971B-853C-09EB-4967EAC147FD}"/>
                    </a:ext>
                  </a:extLst>
                </p14:cNvPr>
                <p14:cNvContentPartPr/>
                <p14:nvPr/>
              </p14:nvContentPartPr>
              <p14:xfrm>
                <a:off x="7369759" y="745714"/>
                <a:ext cx="28080" cy="1458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AC3131E-971B-853C-09EB-4967EAC147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2119" y="728074"/>
                  <a:ext cx="63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4B7429A-0C55-4322-E041-5A6AC108CA3B}"/>
                    </a:ext>
                  </a:extLst>
                </p14:cNvPr>
                <p14:cNvContentPartPr/>
                <p14:nvPr/>
              </p14:nvContentPartPr>
              <p14:xfrm>
                <a:off x="7276519" y="849034"/>
                <a:ext cx="191880" cy="1436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4B7429A-0C55-4322-E041-5A6AC108CA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58879" y="831034"/>
                  <a:ext cx="227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44BAB69-A5F3-A172-34E8-7DDD5A65C645}"/>
                    </a:ext>
                  </a:extLst>
                </p14:cNvPr>
                <p14:cNvContentPartPr/>
                <p14:nvPr/>
              </p14:nvContentPartPr>
              <p14:xfrm>
                <a:off x="7281559" y="858034"/>
                <a:ext cx="176040" cy="1098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44BAB69-A5F3-A172-34E8-7DDD5A65C64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63559" y="840394"/>
                  <a:ext cx="211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083EC55-7192-AAAF-2508-52C42224AFBE}"/>
                    </a:ext>
                  </a:extLst>
                </p14:cNvPr>
                <p14:cNvContentPartPr/>
                <p14:nvPr/>
              </p14:nvContentPartPr>
              <p14:xfrm>
                <a:off x="7334479" y="870634"/>
                <a:ext cx="102960" cy="183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083EC55-7192-AAAF-2508-52C42224AF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6839" y="852634"/>
                  <a:ext cx="1386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DEE6CE6-0482-F5C4-2FFC-E0989C0F696D}"/>
                    </a:ext>
                  </a:extLst>
                </p14:cNvPr>
                <p14:cNvContentPartPr/>
                <p14:nvPr/>
              </p14:nvContentPartPr>
              <p14:xfrm>
                <a:off x="7451119" y="753274"/>
                <a:ext cx="183600" cy="2394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DEE6CE6-0482-F5C4-2FFC-E0989C0F696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33119" y="735634"/>
                  <a:ext cx="219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AAF510B-13E0-1989-9E42-4210AF26D284}"/>
                    </a:ext>
                  </a:extLst>
                </p14:cNvPr>
                <p14:cNvContentPartPr/>
                <p14:nvPr/>
              </p14:nvContentPartPr>
              <p14:xfrm>
                <a:off x="7640479" y="684154"/>
                <a:ext cx="99000" cy="276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AAF510B-13E0-1989-9E42-4210AF26D2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22839" y="666154"/>
                  <a:ext cx="1346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A786D58-608D-F796-73E0-661CC6E900DB}"/>
                    </a:ext>
                  </a:extLst>
                </p14:cNvPr>
                <p14:cNvContentPartPr/>
                <p14:nvPr/>
              </p14:nvContentPartPr>
              <p14:xfrm>
                <a:off x="7796359" y="753634"/>
                <a:ext cx="173880" cy="144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A786D58-608D-F796-73E0-661CC6E900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78359" y="735994"/>
                  <a:ext cx="209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5071487-DE09-0C47-7BA3-6DDA0649DC01}"/>
                    </a:ext>
                  </a:extLst>
                </p14:cNvPr>
                <p14:cNvContentPartPr/>
                <p14:nvPr/>
              </p14:nvContentPartPr>
              <p14:xfrm>
                <a:off x="7784119" y="741394"/>
                <a:ext cx="123480" cy="123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5071487-DE09-0C47-7BA3-6DDA0649DC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66119" y="723754"/>
                  <a:ext cx="159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1D38041-4B36-9343-56AF-248915C6ECCB}"/>
                    </a:ext>
                  </a:extLst>
                </p14:cNvPr>
                <p14:cNvContentPartPr/>
                <p14:nvPr/>
              </p14:nvContentPartPr>
              <p14:xfrm>
                <a:off x="7996159" y="638794"/>
                <a:ext cx="95400" cy="262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1D38041-4B36-9343-56AF-248915C6EC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8159" y="621154"/>
                  <a:ext cx="131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F97DBFC-8AEA-0458-3DEB-276905B843DB}"/>
                    </a:ext>
                  </a:extLst>
                </p14:cNvPr>
                <p14:cNvContentPartPr/>
                <p14:nvPr/>
              </p14:nvContentPartPr>
              <p14:xfrm>
                <a:off x="8041519" y="553114"/>
                <a:ext cx="60480" cy="35784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F97DBFC-8AEA-0458-3DEB-276905B843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23519" y="535474"/>
                  <a:ext cx="96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2405E71-57B4-06BC-4F8F-052B461E7B64}"/>
                    </a:ext>
                  </a:extLst>
                </p14:cNvPr>
                <p14:cNvContentPartPr/>
                <p14:nvPr/>
              </p14:nvContentPartPr>
              <p14:xfrm>
                <a:off x="7992559" y="737434"/>
                <a:ext cx="171000" cy="1166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2405E71-57B4-06BC-4F8F-052B461E7B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74559" y="719434"/>
                  <a:ext cx="206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19AF9D7E-0278-9C81-4B7F-1DDB45540A06}"/>
                    </a:ext>
                  </a:extLst>
                </p14:cNvPr>
                <p14:cNvContentPartPr/>
                <p14:nvPr/>
              </p14:nvContentPartPr>
              <p14:xfrm>
                <a:off x="8111719" y="518554"/>
                <a:ext cx="127080" cy="14148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19AF9D7E-0278-9C81-4B7F-1DDB45540A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4079" y="500914"/>
                  <a:ext cx="162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6B602680-3DFB-4231-03AA-3AF6555CDF2D}"/>
                    </a:ext>
                  </a:extLst>
                </p14:cNvPr>
                <p14:cNvContentPartPr/>
                <p14:nvPr/>
              </p14:nvContentPartPr>
              <p14:xfrm>
                <a:off x="8185159" y="533674"/>
                <a:ext cx="18360" cy="1008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6B602680-3DFB-4231-03AA-3AF6555CDF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67159" y="516034"/>
                  <a:ext cx="54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64A82450-F798-0F10-BD28-A499079835F7}"/>
                    </a:ext>
                  </a:extLst>
                </p14:cNvPr>
                <p14:cNvContentPartPr/>
                <p14:nvPr/>
              </p14:nvContentPartPr>
              <p14:xfrm>
                <a:off x="8108839" y="699274"/>
                <a:ext cx="37440" cy="586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64A82450-F798-0F10-BD28-A499079835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90839" y="681274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1222913E-F24A-DB97-0899-2BA5C9C114FC}"/>
                    </a:ext>
                  </a:extLst>
                </p14:cNvPr>
                <p14:cNvContentPartPr/>
                <p14:nvPr/>
              </p14:nvContentPartPr>
              <p14:xfrm>
                <a:off x="8143399" y="629434"/>
                <a:ext cx="113040" cy="1072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1222913E-F24A-DB97-0899-2BA5C9C114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25399" y="611794"/>
                  <a:ext cx="148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E6B463F-83A0-826C-449A-D2893F403ABE}"/>
                    </a:ext>
                  </a:extLst>
                </p14:cNvPr>
                <p14:cNvContentPartPr/>
                <p14:nvPr/>
              </p14:nvContentPartPr>
              <p14:xfrm>
                <a:off x="8083279" y="724834"/>
                <a:ext cx="173880" cy="1497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E6B463F-83A0-826C-449A-D2893F403A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065639" y="706834"/>
                  <a:ext cx="209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A08FF53-53E6-1497-2F42-F979532A746E}"/>
                    </a:ext>
                  </a:extLst>
                </p14:cNvPr>
                <p14:cNvContentPartPr/>
                <p14:nvPr/>
              </p14:nvContentPartPr>
              <p14:xfrm>
                <a:off x="8137999" y="781354"/>
                <a:ext cx="44640" cy="1407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A08FF53-53E6-1497-2F42-F979532A74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19999" y="763714"/>
                  <a:ext cx="8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DB2B698-3740-7DE3-1F94-B7DBF8508799}"/>
                    </a:ext>
                  </a:extLst>
                </p14:cNvPr>
                <p14:cNvContentPartPr/>
                <p14:nvPr/>
              </p14:nvContentPartPr>
              <p14:xfrm>
                <a:off x="8257879" y="500554"/>
                <a:ext cx="176760" cy="3571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DB2B698-3740-7DE3-1F94-B7DBF85087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39879" y="482554"/>
                  <a:ext cx="2124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1B5561F-E70C-FEAF-3D66-BAE56B537611}"/>
                    </a:ext>
                  </a:extLst>
                </p14:cNvPr>
                <p14:cNvContentPartPr/>
                <p14:nvPr/>
              </p14:nvContentPartPr>
              <p14:xfrm>
                <a:off x="8288479" y="615034"/>
                <a:ext cx="158040" cy="705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1B5561F-E70C-FEAF-3D66-BAE56B5376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0479" y="597394"/>
                  <a:ext cx="193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56E43C2-0E0F-7782-45C0-6EE86159C090}"/>
                    </a:ext>
                  </a:extLst>
                </p14:cNvPr>
                <p14:cNvContentPartPr/>
                <p14:nvPr/>
              </p14:nvContentPartPr>
              <p14:xfrm>
                <a:off x="8367319" y="589474"/>
                <a:ext cx="83160" cy="831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56E43C2-0E0F-7782-45C0-6EE86159C09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49679" y="571834"/>
                  <a:ext cx="118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94EBB91-9F07-D105-74BB-4582D63589A2}"/>
                    </a:ext>
                  </a:extLst>
                </p14:cNvPr>
                <p14:cNvContentPartPr/>
                <p14:nvPr/>
              </p14:nvContentPartPr>
              <p14:xfrm>
                <a:off x="8497639" y="560314"/>
                <a:ext cx="9360" cy="810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94EBB91-9F07-D105-74BB-4582D63589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79639" y="542674"/>
                  <a:ext cx="45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AA840F8A-A52A-CE18-9E22-B01D174690DE}"/>
                    </a:ext>
                  </a:extLst>
                </p14:cNvPr>
                <p14:cNvContentPartPr/>
                <p14:nvPr/>
              </p14:nvContentPartPr>
              <p14:xfrm>
                <a:off x="8370559" y="581194"/>
                <a:ext cx="157680" cy="18612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AA840F8A-A52A-CE18-9E22-B01D174690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52919" y="563194"/>
                  <a:ext cx="193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C693FFE-927B-8834-4B7C-05669BF57D77}"/>
                    </a:ext>
                  </a:extLst>
                </p14:cNvPr>
                <p14:cNvContentPartPr/>
                <p14:nvPr/>
              </p14:nvContentPartPr>
              <p14:xfrm>
                <a:off x="8378839" y="712594"/>
                <a:ext cx="204120" cy="1317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C693FFE-927B-8834-4B7C-05669BF57D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61199" y="694594"/>
                  <a:ext cx="23976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F4DCA8C-6B3B-E24D-A30E-EF35BE83E4F3}"/>
              </a:ext>
            </a:extLst>
          </p:cNvPr>
          <p:cNvGrpSpPr/>
          <p:nvPr/>
        </p:nvGrpSpPr>
        <p:grpSpPr>
          <a:xfrm>
            <a:off x="2984599" y="4231954"/>
            <a:ext cx="6077520" cy="1398960"/>
            <a:chOff x="2984599" y="4231954"/>
            <a:chExt cx="6077520" cy="13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8CCC90-9FFC-A511-CF2E-7CD059DB831B}"/>
                    </a:ext>
                  </a:extLst>
                </p14:cNvPr>
                <p14:cNvContentPartPr/>
                <p14:nvPr/>
              </p14:nvContentPartPr>
              <p14:xfrm>
                <a:off x="2984599" y="4316914"/>
                <a:ext cx="4515840" cy="1000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8CCC90-9FFC-A511-CF2E-7CD059DB83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66959" y="4298914"/>
                  <a:ext cx="4551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26C3FE6-17B8-4378-470A-DBA8436804F3}"/>
                    </a:ext>
                  </a:extLst>
                </p14:cNvPr>
                <p14:cNvContentPartPr/>
                <p14:nvPr/>
              </p14:nvContentPartPr>
              <p14:xfrm>
                <a:off x="6278239" y="4335634"/>
                <a:ext cx="106920" cy="27540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26C3FE6-17B8-4378-470A-DBA8436804F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60599" y="4317994"/>
                  <a:ext cx="142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6EDF539-5453-B0F9-1B51-03F7AF816830}"/>
                    </a:ext>
                  </a:extLst>
                </p14:cNvPr>
                <p14:cNvContentPartPr/>
                <p14:nvPr/>
              </p14:nvContentPartPr>
              <p14:xfrm>
                <a:off x="6350959" y="4481074"/>
                <a:ext cx="92520" cy="1861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6EDF539-5453-B0F9-1B51-03F7AF8168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33319" y="4463434"/>
                  <a:ext cx="128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326E7616-A6E6-E692-D3F4-3E06B00CFF06}"/>
                    </a:ext>
                  </a:extLst>
                </p14:cNvPr>
                <p14:cNvContentPartPr/>
                <p14:nvPr/>
              </p14:nvContentPartPr>
              <p14:xfrm>
                <a:off x="6444919" y="4693474"/>
                <a:ext cx="192960" cy="1868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326E7616-A6E6-E692-D3F4-3E06B00CFF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27279" y="4675834"/>
                  <a:ext cx="228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FEFB229-C2BA-C5E7-48D7-FDFDB3D2DFEB}"/>
                    </a:ext>
                  </a:extLst>
                </p14:cNvPr>
                <p14:cNvContentPartPr/>
                <p14:nvPr/>
              </p14:nvContentPartPr>
              <p14:xfrm>
                <a:off x="6556519" y="4712914"/>
                <a:ext cx="11160" cy="378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FEFB229-C2BA-C5E7-48D7-FDFDB3D2DF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38519" y="4695274"/>
                  <a:ext cx="468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FA1E0DD-6600-D00F-0B79-7CD9C6A04EBA}"/>
                    </a:ext>
                  </a:extLst>
                </p14:cNvPr>
                <p14:cNvContentPartPr/>
                <p14:nvPr/>
              </p14:nvContentPartPr>
              <p14:xfrm>
                <a:off x="6354199" y="4902994"/>
                <a:ext cx="257040" cy="16380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FA1E0DD-6600-D00F-0B79-7CD9C6A04E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36199" y="4885354"/>
                  <a:ext cx="292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E0A4B3D-B55A-BB68-3496-82E6FA3AB1D5}"/>
                    </a:ext>
                  </a:extLst>
                </p14:cNvPr>
                <p14:cNvContentPartPr/>
                <p14:nvPr/>
              </p14:nvContentPartPr>
              <p14:xfrm>
                <a:off x="6598639" y="4604914"/>
                <a:ext cx="178560" cy="1634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E0A4B3D-B55A-BB68-3496-82E6FA3AB1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80999" y="4587274"/>
                  <a:ext cx="214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55F41527-598B-5E33-1CB4-F6923613176E}"/>
                    </a:ext>
                  </a:extLst>
                </p14:cNvPr>
                <p14:cNvContentPartPr/>
                <p14:nvPr/>
              </p14:nvContentPartPr>
              <p14:xfrm>
                <a:off x="6618079" y="4617874"/>
                <a:ext cx="119880" cy="2559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55F41527-598B-5E33-1CB4-F692361317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00439" y="4600234"/>
                  <a:ext cx="155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CD3C81D-4080-59A0-76BD-E1256A2134F8}"/>
                    </a:ext>
                  </a:extLst>
                </p14:cNvPr>
                <p14:cNvContentPartPr/>
                <p14:nvPr/>
              </p14:nvContentPartPr>
              <p14:xfrm>
                <a:off x="6652639" y="4741714"/>
                <a:ext cx="91080" cy="1425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CD3C81D-4080-59A0-76BD-E1256A2134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34999" y="4723714"/>
                  <a:ext cx="126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49754C6-23EA-3297-214E-8794AA463F89}"/>
                    </a:ext>
                  </a:extLst>
                </p14:cNvPr>
                <p14:cNvContentPartPr/>
                <p14:nvPr/>
              </p14:nvContentPartPr>
              <p14:xfrm>
                <a:off x="6663439" y="4798234"/>
                <a:ext cx="47520" cy="846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49754C6-23EA-3297-214E-8794AA463F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5799" y="4780594"/>
                  <a:ext cx="83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F671AC13-8F7E-1216-608E-57FF5767767C}"/>
                    </a:ext>
                  </a:extLst>
                </p14:cNvPr>
                <p14:cNvContentPartPr/>
                <p14:nvPr/>
              </p14:nvContentPartPr>
              <p14:xfrm>
                <a:off x="6546799" y="4860514"/>
                <a:ext cx="222840" cy="190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F671AC13-8F7E-1216-608E-57FF576776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8799" y="4842514"/>
                  <a:ext cx="258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A30F3DB-ABDD-56D3-3832-5EE1F26D66AD}"/>
                    </a:ext>
                  </a:extLst>
                </p14:cNvPr>
                <p14:cNvContentPartPr/>
                <p14:nvPr/>
              </p14:nvContentPartPr>
              <p14:xfrm>
                <a:off x="6748399" y="4938274"/>
                <a:ext cx="172440" cy="399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A30F3DB-ABDD-56D3-3832-5EE1F26D66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0399" y="4920634"/>
                  <a:ext cx="208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4CD3492C-279C-D81C-61A9-3439EA8C8BC0}"/>
                    </a:ext>
                  </a:extLst>
                </p14:cNvPr>
                <p14:cNvContentPartPr/>
                <p14:nvPr/>
              </p14:nvContentPartPr>
              <p14:xfrm>
                <a:off x="6893839" y="4554874"/>
                <a:ext cx="213840" cy="2239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4CD3492C-279C-D81C-61A9-3439EA8C8B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75839" y="4537234"/>
                  <a:ext cx="249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8BBA50E-7BA1-D852-0BEC-5A01BFAE837B}"/>
                    </a:ext>
                  </a:extLst>
                </p14:cNvPr>
                <p14:cNvContentPartPr/>
                <p14:nvPr/>
              </p14:nvContentPartPr>
              <p14:xfrm>
                <a:off x="7002199" y="4598074"/>
                <a:ext cx="66240" cy="161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8BBA50E-7BA1-D852-0BEC-5A01BFAE83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84199" y="4580074"/>
                  <a:ext cx="101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182B77B-B0C0-BC51-3E54-AC8A07EE7205}"/>
                    </a:ext>
                  </a:extLst>
                </p14:cNvPr>
                <p14:cNvContentPartPr/>
                <p14:nvPr/>
              </p14:nvContentPartPr>
              <p14:xfrm>
                <a:off x="6949999" y="4623274"/>
                <a:ext cx="187560" cy="264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182B77B-B0C0-BC51-3E54-AC8A07EE720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31999" y="4605634"/>
                  <a:ext cx="223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4C5D923D-440F-0E55-C3CA-EDDAEF4F3B74}"/>
                    </a:ext>
                  </a:extLst>
                </p14:cNvPr>
                <p14:cNvContentPartPr/>
                <p14:nvPr/>
              </p14:nvContentPartPr>
              <p14:xfrm>
                <a:off x="7060879" y="4769794"/>
                <a:ext cx="10440" cy="1371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4C5D923D-440F-0E55-C3CA-EDDAEF4F3B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43239" y="4752154"/>
                  <a:ext cx="46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20F435E6-7CF7-193C-FF0E-7283382B2890}"/>
                    </a:ext>
                  </a:extLst>
                </p14:cNvPr>
                <p14:cNvContentPartPr/>
                <p14:nvPr/>
              </p14:nvContentPartPr>
              <p14:xfrm>
                <a:off x="6966559" y="4858714"/>
                <a:ext cx="259920" cy="10476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20F435E6-7CF7-193C-FF0E-7283382B289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48559" y="4841074"/>
                  <a:ext cx="295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4D0EEA47-CE49-6575-B0D7-639BE5AC404A}"/>
                    </a:ext>
                  </a:extLst>
                </p14:cNvPr>
                <p14:cNvContentPartPr/>
                <p14:nvPr/>
              </p14:nvContentPartPr>
              <p14:xfrm>
                <a:off x="7342399" y="4448314"/>
                <a:ext cx="139320" cy="313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4D0EEA47-CE49-6575-B0D7-639BE5AC40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24759" y="4430674"/>
                  <a:ext cx="174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8E4A53C-7F9F-3760-A5A6-C1A2838E0C1E}"/>
                    </a:ext>
                  </a:extLst>
                </p14:cNvPr>
                <p14:cNvContentPartPr/>
                <p14:nvPr/>
              </p14:nvContentPartPr>
              <p14:xfrm>
                <a:off x="7349959" y="4553074"/>
                <a:ext cx="173160" cy="1177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8E4A53C-7F9F-3760-A5A6-C1A2838E0C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31959" y="4535434"/>
                  <a:ext cx="208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290EF53-4B82-3A8D-1BC9-59961F519B9E}"/>
                    </a:ext>
                  </a:extLst>
                </p14:cNvPr>
                <p14:cNvContentPartPr/>
                <p14:nvPr/>
              </p14:nvContentPartPr>
              <p14:xfrm>
                <a:off x="7416559" y="4558474"/>
                <a:ext cx="81360" cy="2044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290EF53-4B82-3A8D-1BC9-59961F519B9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98559" y="4540834"/>
                  <a:ext cx="117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14734547-C58E-A418-8D51-7092B3014769}"/>
                    </a:ext>
                  </a:extLst>
                </p14:cNvPr>
                <p14:cNvContentPartPr/>
                <p14:nvPr/>
              </p14:nvContentPartPr>
              <p14:xfrm>
                <a:off x="7500439" y="4455514"/>
                <a:ext cx="101880" cy="4438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14734547-C58E-A418-8D51-7092B30147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82799" y="4437874"/>
                  <a:ext cx="1375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1609123-1B59-C65E-610E-45B3AD5C8708}"/>
                    </a:ext>
                  </a:extLst>
                </p14:cNvPr>
                <p14:cNvContentPartPr/>
                <p14:nvPr/>
              </p14:nvContentPartPr>
              <p14:xfrm>
                <a:off x="7693759" y="4444354"/>
                <a:ext cx="167760" cy="8928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1609123-1B59-C65E-610E-45B3AD5C87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76119" y="4426354"/>
                  <a:ext cx="203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6A53215E-49F4-6B95-D13A-9B03EBCE4F38}"/>
                    </a:ext>
                  </a:extLst>
                </p14:cNvPr>
                <p14:cNvContentPartPr/>
                <p14:nvPr/>
              </p14:nvContentPartPr>
              <p14:xfrm>
                <a:off x="7798159" y="4402234"/>
                <a:ext cx="155520" cy="310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6A53215E-49F4-6B95-D13A-9B03EBCE4F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80159" y="4384594"/>
                  <a:ext cx="1911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CDE4B4A2-B23F-74FE-CE49-9BACB0029EA2}"/>
                    </a:ext>
                  </a:extLst>
                </p14:cNvPr>
                <p14:cNvContentPartPr/>
                <p14:nvPr/>
              </p14:nvContentPartPr>
              <p14:xfrm>
                <a:off x="7727959" y="4607074"/>
                <a:ext cx="97920" cy="14544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CDE4B4A2-B23F-74FE-CE49-9BACB0029E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09959" y="4589074"/>
                  <a:ext cx="133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EA21736-1974-1A49-F554-60E09D80F7F0}"/>
                    </a:ext>
                  </a:extLst>
                </p14:cNvPr>
                <p14:cNvContentPartPr/>
                <p14:nvPr/>
              </p14:nvContentPartPr>
              <p14:xfrm>
                <a:off x="8095519" y="4339594"/>
                <a:ext cx="90360" cy="178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EA21736-1974-1A49-F554-60E09D80F7F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77519" y="4321954"/>
                  <a:ext cx="126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A259969-330E-2369-5A4B-4448E84428A8}"/>
                    </a:ext>
                  </a:extLst>
                </p14:cNvPr>
                <p14:cNvContentPartPr/>
                <p14:nvPr/>
              </p14:nvContentPartPr>
              <p14:xfrm>
                <a:off x="8040439" y="4526434"/>
                <a:ext cx="258840" cy="1544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A259969-330E-2369-5A4B-4448E84428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22439" y="4508434"/>
                  <a:ext cx="294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B8467EE-9AE9-F341-04CE-59C7FC1F8D99}"/>
                    </a:ext>
                  </a:extLst>
                </p14:cNvPr>
                <p14:cNvContentPartPr/>
                <p14:nvPr/>
              </p14:nvContentPartPr>
              <p14:xfrm>
                <a:off x="8482519" y="4231954"/>
                <a:ext cx="24480" cy="4140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B8467EE-9AE9-F341-04CE-59C7FC1F8D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64519" y="4214314"/>
                  <a:ext cx="60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9E2A800-420D-CEB3-CAF9-C7C77D17BFEA}"/>
                    </a:ext>
                  </a:extLst>
                </p14:cNvPr>
                <p14:cNvContentPartPr/>
                <p14:nvPr/>
              </p14:nvContentPartPr>
              <p14:xfrm>
                <a:off x="8365519" y="4356874"/>
                <a:ext cx="20520" cy="802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9E2A800-420D-CEB3-CAF9-C7C77D17BF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47879" y="4338874"/>
                  <a:ext cx="56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6E1824C1-8C14-29DD-A9F1-ACFD64FFB8F5}"/>
                    </a:ext>
                  </a:extLst>
                </p14:cNvPr>
                <p14:cNvContentPartPr/>
                <p14:nvPr/>
              </p14:nvContentPartPr>
              <p14:xfrm>
                <a:off x="8442919" y="4293154"/>
                <a:ext cx="142200" cy="24228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6E1824C1-8C14-29DD-A9F1-ACFD64FFB8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24919" y="4275514"/>
                  <a:ext cx="17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3BC87590-EFDD-10DF-704A-E5958EFB48DF}"/>
                    </a:ext>
                  </a:extLst>
                </p14:cNvPr>
                <p14:cNvContentPartPr/>
                <p14:nvPr/>
              </p14:nvContentPartPr>
              <p14:xfrm>
                <a:off x="8324479" y="4533274"/>
                <a:ext cx="460080" cy="11952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3BC87590-EFDD-10DF-704A-E5958EFB48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06479" y="4515274"/>
                  <a:ext cx="495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572F365F-79FB-129A-68FD-249CCC4DE959}"/>
                    </a:ext>
                  </a:extLst>
                </p14:cNvPr>
                <p14:cNvContentPartPr/>
                <p14:nvPr/>
              </p14:nvContentPartPr>
              <p14:xfrm>
                <a:off x="8782399" y="4581514"/>
                <a:ext cx="84600" cy="1155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572F365F-79FB-129A-68FD-249CCC4DE95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764399" y="4563874"/>
                  <a:ext cx="12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358E46D-9386-2E22-3F83-4322C33DFF11}"/>
                    </a:ext>
                  </a:extLst>
                </p14:cNvPr>
                <p14:cNvContentPartPr/>
                <p14:nvPr/>
              </p14:nvContentPartPr>
              <p14:xfrm>
                <a:off x="6545359" y="5175514"/>
                <a:ext cx="218160" cy="21960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358E46D-9386-2E22-3F83-4322C33DFF1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27719" y="5157514"/>
                  <a:ext cx="253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528659B-03B3-5454-0EF5-0CE3C5905F0E}"/>
                    </a:ext>
                  </a:extLst>
                </p14:cNvPr>
                <p14:cNvContentPartPr/>
                <p14:nvPr/>
              </p14:nvContentPartPr>
              <p14:xfrm>
                <a:off x="6533839" y="5388274"/>
                <a:ext cx="115920" cy="1335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528659B-03B3-5454-0EF5-0CE3C5905F0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16199" y="5370634"/>
                  <a:ext cx="151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9C3BFD6-54F7-7B16-AC21-6BC6D90C5ADB}"/>
                    </a:ext>
                  </a:extLst>
                </p14:cNvPr>
                <p14:cNvContentPartPr/>
                <p14:nvPr/>
              </p14:nvContentPartPr>
              <p14:xfrm>
                <a:off x="6662359" y="5393314"/>
                <a:ext cx="126360" cy="2376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9C3BFD6-54F7-7B16-AC21-6BC6D90C5A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4719" y="5375314"/>
                  <a:ext cx="16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9B84690E-5725-299E-50A9-998C6FDC44B9}"/>
                    </a:ext>
                  </a:extLst>
                </p14:cNvPr>
                <p14:cNvContentPartPr/>
                <p14:nvPr/>
              </p14:nvContentPartPr>
              <p14:xfrm>
                <a:off x="6886639" y="5167954"/>
                <a:ext cx="187920" cy="1087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9B84690E-5725-299E-50A9-998C6FDC44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68639" y="5150314"/>
                  <a:ext cx="223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12D3DF1-45D7-16FD-36F9-40634AA39BAF}"/>
                    </a:ext>
                  </a:extLst>
                </p14:cNvPr>
                <p14:cNvContentPartPr/>
                <p14:nvPr/>
              </p14:nvContentPartPr>
              <p14:xfrm>
                <a:off x="7003279" y="5143474"/>
                <a:ext cx="10800" cy="148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12D3DF1-45D7-16FD-36F9-40634AA39B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85639" y="5125834"/>
                  <a:ext cx="46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C8391DF-EE65-27E0-706C-5DF72A2F2BBE}"/>
                    </a:ext>
                  </a:extLst>
                </p14:cNvPr>
                <p14:cNvContentPartPr/>
                <p14:nvPr/>
              </p14:nvContentPartPr>
              <p14:xfrm>
                <a:off x="6885919" y="5143114"/>
                <a:ext cx="248760" cy="3744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C8391DF-EE65-27E0-706C-5DF72A2F2B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67919" y="5125474"/>
                  <a:ext cx="2844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B76C764F-FF3A-056D-D8B6-15E37BDDB250}"/>
                    </a:ext>
                  </a:extLst>
                </p14:cNvPr>
                <p14:cNvContentPartPr/>
                <p14:nvPr/>
              </p14:nvContentPartPr>
              <p14:xfrm>
                <a:off x="6887719" y="5332474"/>
                <a:ext cx="167400" cy="145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B76C764F-FF3A-056D-D8B6-15E37BDDB25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70079" y="5314834"/>
                  <a:ext cx="203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A5051F0-1521-EA99-D22A-B24328FEF3F4}"/>
                    </a:ext>
                  </a:extLst>
                </p14:cNvPr>
                <p14:cNvContentPartPr/>
                <p14:nvPr/>
              </p14:nvContentPartPr>
              <p14:xfrm>
                <a:off x="7047559" y="5161834"/>
                <a:ext cx="378360" cy="20520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A5051F0-1521-EA99-D22A-B24328FEF3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29919" y="5144194"/>
                  <a:ext cx="414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B382EA1-0BB2-8E41-D740-BBA3C9AA3677}"/>
                    </a:ext>
                  </a:extLst>
                </p14:cNvPr>
                <p14:cNvContentPartPr/>
                <p14:nvPr/>
              </p14:nvContentPartPr>
              <p14:xfrm>
                <a:off x="7333399" y="5012794"/>
                <a:ext cx="178200" cy="17280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B382EA1-0BB2-8E41-D740-BBA3C9AA367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15759" y="4994794"/>
                  <a:ext cx="213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38DA220-A160-444A-826B-4D78B0B1A721}"/>
                    </a:ext>
                  </a:extLst>
                </p14:cNvPr>
                <p14:cNvContentPartPr/>
                <p14:nvPr/>
              </p14:nvContentPartPr>
              <p14:xfrm>
                <a:off x="7328719" y="5081194"/>
                <a:ext cx="279000" cy="3002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38DA220-A160-444A-826B-4D78B0B1A7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10719" y="5063554"/>
                  <a:ext cx="3146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D974CCAA-2052-DFA1-6E46-7603838D9699}"/>
                    </a:ext>
                  </a:extLst>
                </p14:cNvPr>
                <p14:cNvContentPartPr/>
                <p14:nvPr/>
              </p14:nvContentPartPr>
              <p14:xfrm>
                <a:off x="7498279" y="5158594"/>
                <a:ext cx="273960" cy="11664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D974CCAA-2052-DFA1-6E46-7603838D96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80279" y="5140954"/>
                  <a:ext cx="309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28CC9DD9-5875-C691-FA54-B0B1A7236544}"/>
                    </a:ext>
                  </a:extLst>
                </p14:cNvPr>
                <p14:cNvContentPartPr/>
                <p14:nvPr/>
              </p14:nvContentPartPr>
              <p14:xfrm>
                <a:off x="7786639" y="4959514"/>
                <a:ext cx="81720" cy="1306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28CC9DD9-5875-C691-FA54-B0B1A72365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768639" y="4941514"/>
                  <a:ext cx="117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DFAF67D-8E8A-3FF6-2BF0-654317E113B8}"/>
                    </a:ext>
                  </a:extLst>
                </p14:cNvPr>
                <p14:cNvContentPartPr/>
                <p14:nvPr/>
              </p14:nvContentPartPr>
              <p14:xfrm>
                <a:off x="7707799" y="4913434"/>
                <a:ext cx="389880" cy="22464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DFAF67D-8E8A-3FF6-2BF0-654317E113B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89799" y="4895434"/>
                  <a:ext cx="425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E5DCA88-8280-C63B-E081-FFB6C5E8F9EB}"/>
                    </a:ext>
                  </a:extLst>
                </p14:cNvPr>
                <p14:cNvContentPartPr/>
                <p14:nvPr/>
              </p14:nvContentPartPr>
              <p14:xfrm>
                <a:off x="7858639" y="5047714"/>
                <a:ext cx="340920" cy="2307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E5DCA88-8280-C63B-E081-FFB6C5E8F9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40639" y="5030074"/>
                  <a:ext cx="376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A17B874-77B1-3C49-5B3F-B1129C22B832}"/>
                    </a:ext>
                  </a:extLst>
                </p14:cNvPr>
                <p14:cNvContentPartPr/>
                <p14:nvPr/>
              </p14:nvContentPartPr>
              <p14:xfrm>
                <a:off x="8163199" y="4903714"/>
                <a:ext cx="94320" cy="23832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A17B874-77B1-3C49-5B3F-B1129C22B8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45559" y="4886074"/>
                  <a:ext cx="129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43C94E0-EF59-60F3-7537-F938E8FFF52C}"/>
                    </a:ext>
                  </a:extLst>
                </p14:cNvPr>
                <p14:cNvContentPartPr/>
                <p14:nvPr/>
              </p14:nvContentPartPr>
              <p14:xfrm>
                <a:off x="8167519" y="4840354"/>
                <a:ext cx="318960" cy="2710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43C94E0-EF59-60F3-7537-F938E8FFF52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49519" y="4822354"/>
                  <a:ext cx="354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20292E6-350B-D964-79D6-8D7F2BCD6582}"/>
                    </a:ext>
                  </a:extLst>
                </p14:cNvPr>
                <p14:cNvContentPartPr/>
                <p14:nvPr/>
              </p14:nvContentPartPr>
              <p14:xfrm>
                <a:off x="8235919" y="4921354"/>
                <a:ext cx="97200" cy="10656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20292E6-350B-D964-79D6-8D7F2BCD65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218279" y="4903354"/>
                  <a:ext cx="132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51946D4A-79F1-9D98-0238-610034A56C33}"/>
                    </a:ext>
                  </a:extLst>
                </p14:cNvPr>
                <p14:cNvContentPartPr/>
                <p14:nvPr/>
              </p14:nvContentPartPr>
              <p14:xfrm>
                <a:off x="8297839" y="5027554"/>
                <a:ext cx="62640" cy="6444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51946D4A-79F1-9D98-0238-610034A56C3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79839" y="5009554"/>
                  <a:ext cx="98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D8EFE72F-4101-3398-C6FC-2B58E1469C9C}"/>
                    </a:ext>
                  </a:extLst>
                </p14:cNvPr>
                <p14:cNvContentPartPr/>
                <p14:nvPr/>
              </p14:nvContentPartPr>
              <p14:xfrm>
                <a:off x="8265799" y="4729834"/>
                <a:ext cx="415440" cy="4298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D8EFE72F-4101-3398-C6FC-2B58E1469C9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7799" y="4712194"/>
                  <a:ext cx="4510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14CB6BDF-8053-0750-6625-A58BE3A02700}"/>
                    </a:ext>
                  </a:extLst>
                </p14:cNvPr>
                <p14:cNvContentPartPr/>
                <p14:nvPr/>
              </p14:nvContentPartPr>
              <p14:xfrm>
                <a:off x="8538679" y="4820914"/>
                <a:ext cx="59760" cy="66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14CB6BDF-8053-0750-6625-A58BE3A0270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21039" y="4802914"/>
                  <a:ext cx="95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7628FD2-04BC-D73B-6C1D-D770068D3228}"/>
                    </a:ext>
                  </a:extLst>
                </p14:cNvPr>
                <p14:cNvContentPartPr/>
                <p14:nvPr/>
              </p14:nvContentPartPr>
              <p14:xfrm>
                <a:off x="8609599" y="4781314"/>
                <a:ext cx="126360" cy="20484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7628FD2-04BC-D73B-6C1D-D770068D32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91959" y="4763674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5E5490BB-C3D6-A62A-6F0D-2A71F7AB7EC6}"/>
                    </a:ext>
                  </a:extLst>
                </p14:cNvPr>
                <p14:cNvContentPartPr/>
                <p14:nvPr/>
              </p14:nvContentPartPr>
              <p14:xfrm>
                <a:off x="8507719" y="4912714"/>
                <a:ext cx="554400" cy="13716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5E5490BB-C3D6-A62A-6F0D-2A71F7AB7E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90079" y="4895074"/>
                  <a:ext cx="59004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C5615E22-C29F-1E2B-0595-E821BC440759}"/>
                  </a:ext>
                </a:extLst>
              </p14:cNvPr>
              <p14:cNvContentPartPr/>
              <p14:nvPr/>
            </p14:nvContentPartPr>
            <p14:xfrm>
              <a:off x="9611839" y="5553154"/>
              <a:ext cx="134640" cy="206640"/>
            </p14:xfrm>
          </p:contentPart>
        </mc:Choice>
        <mc:Fallback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C5615E22-C29F-1E2B-0595-E821BC44075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602839" y="5544154"/>
                <a:ext cx="15228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A17A649E-3ABC-93C3-BB1D-0BD75676B5F8}"/>
              </a:ext>
            </a:extLst>
          </p:cNvPr>
          <p:cNvGrpSpPr/>
          <p:nvPr/>
        </p:nvGrpSpPr>
        <p:grpSpPr>
          <a:xfrm>
            <a:off x="6322519" y="5499154"/>
            <a:ext cx="1549800" cy="645120"/>
            <a:chOff x="6322519" y="5499154"/>
            <a:chExt cx="154980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1427655B-17AC-DF68-8218-D63E98348283}"/>
                    </a:ext>
                  </a:extLst>
                </p14:cNvPr>
                <p14:cNvContentPartPr/>
                <p14:nvPr/>
              </p14:nvContentPartPr>
              <p14:xfrm>
                <a:off x="6391279" y="5863114"/>
                <a:ext cx="28440" cy="81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1427655B-17AC-DF68-8218-D63E9834828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382639" y="5854474"/>
                  <a:ext cx="46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DC48F98A-1A31-1783-2361-E67F58D0DD99}"/>
                    </a:ext>
                  </a:extLst>
                </p14:cNvPr>
                <p14:cNvContentPartPr/>
                <p14:nvPr/>
              </p14:nvContentPartPr>
              <p14:xfrm>
                <a:off x="6322519" y="5985514"/>
                <a:ext cx="133560" cy="1587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DC48F98A-1A31-1783-2361-E67F58D0DD9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13879" y="5976514"/>
                  <a:ext cx="151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1443987-B4F7-8D07-85F1-E7E2558B44A3}"/>
                    </a:ext>
                  </a:extLst>
                </p14:cNvPr>
                <p14:cNvContentPartPr/>
                <p14:nvPr/>
              </p14:nvContentPartPr>
              <p14:xfrm>
                <a:off x="6430879" y="5858074"/>
                <a:ext cx="124560" cy="648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1443987-B4F7-8D07-85F1-E7E2558B44A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22239" y="5849434"/>
                  <a:ext cx="142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381147D-BA16-7209-7820-76E189384ABE}"/>
                    </a:ext>
                  </a:extLst>
                </p14:cNvPr>
                <p14:cNvContentPartPr/>
                <p14:nvPr/>
              </p14:nvContentPartPr>
              <p14:xfrm>
                <a:off x="6442399" y="5808754"/>
                <a:ext cx="77760" cy="3322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381147D-BA16-7209-7820-76E189384A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33759" y="5799754"/>
                  <a:ext cx="95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DC51C335-5880-3606-FC02-E10611192BE2}"/>
                    </a:ext>
                  </a:extLst>
                </p14:cNvPr>
                <p14:cNvContentPartPr/>
                <p14:nvPr/>
              </p14:nvContentPartPr>
              <p14:xfrm>
                <a:off x="6609079" y="5770954"/>
                <a:ext cx="104040" cy="1450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DC51C335-5880-3606-FC02-E10611192BE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00079" y="5762314"/>
                  <a:ext cx="12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E20830A-14EB-BA33-A490-D1070D9508C9}"/>
                    </a:ext>
                  </a:extLst>
                </p14:cNvPr>
                <p14:cNvContentPartPr/>
                <p14:nvPr/>
              </p14:nvContentPartPr>
              <p14:xfrm>
                <a:off x="6661639" y="5822074"/>
                <a:ext cx="20880" cy="2340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E20830A-14EB-BA33-A490-D1070D9508C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2999" y="5813074"/>
                  <a:ext cx="38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3B40697-9A19-1EFC-2267-34D587C6E99C}"/>
                    </a:ext>
                  </a:extLst>
                </p14:cNvPr>
                <p14:cNvContentPartPr/>
                <p14:nvPr/>
              </p14:nvContentPartPr>
              <p14:xfrm>
                <a:off x="6656239" y="5734594"/>
                <a:ext cx="110520" cy="16884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3B40697-9A19-1EFC-2267-34D587C6E9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47599" y="5725954"/>
                  <a:ext cx="128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ECB92037-5C9E-58A2-7A1F-994430EC646E}"/>
                    </a:ext>
                  </a:extLst>
                </p14:cNvPr>
                <p14:cNvContentPartPr/>
                <p14:nvPr/>
              </p14:nvContentPartPr>
              <p14:xfrm>
                <a:off x="6698719" y="5802274"/>
                <a:ext cx="41400" cy="727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ECB92037-5C9E-58A2-7A1F-994430EC6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89719" y="5793634"/>
                  <a:ext cx="59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E06B968-8992-569C-0BF1-7DE55900B301}"/>
                    </a:ext>
                  </a:extLst>
                </p14:cNvPr>
                <p14:cNvContentPartPr/>
                <p14:nvPr/>
              </p14:nvContentPartPr>
              <p14:xfrm>
                <a:off x="6567319" y="5824954"/>
                <a:ext cx="222480" cy="167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E06B968-8992-569C-0BF1-7DE55900B30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58319" y="5815954"/>
                  <a:ext cx="240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BF0DA2FF-621A-A76E-35DF-2EE3300D5522}"/>
                    </a:ext>
                  </a:extLst>
                </p14:cNvPr>
                <p14:cNvContentPartPr/>
                <p14:nvPr/>
              </p14:nvContentPartPr>
              <p14:xfrm>
                <a:off x="6721039" y="5964274"/>
                <a:ext cx="360" cy="3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BF0DA2FF-621A-A76E-35DF-2EE3300D55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12399" y="59556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7994631-DA55-9B6F-E371-6F4B01ECACA1}"/>
                    </a:ext>
                  </a:extLst>
                </p14:cNvPr>
                <p14:cNvContentPartPr/>
                <p14:nvPr/>
              </p14:nvContentPartPr>
              <p14:xfrm>
                <a:off x="6759919" y="5901994"/>
                <a:ext cx="34200" cy="21312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7994631-DA55-9B6F-E371-6F4B01ECAC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50919" y="5892994"/>
                  <a:ext cx="51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84C07F6B-9D3E-6185-654E-7708E9477042}"/>
                    </a:ext>
                  </a:extLst>
                </p14:cNvPr>
                <p14:cNvContentPartPr/>
                <p14:nvPr/>
              </p14:nvContentPartPr>
              <p14:xfrm>
                <a:off x="6893479" y="5739274"/>
                <a:ext cx="127440" cy="1292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84C07F6B-9D3E-6185-654E-7708E947704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84479" y="5730274"/>
                  <a:ext cx="145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C14A3C32-A1E7-434D-394E-B8DCC3B02AEB}"/>
                    </a:ext>
                  </a:extLst>
                </p14:cNvPr>
                <p14:cNvContentPartPr/>
                <p14:nvPr/>
              </p14:nvContentPartPr>
              <p14:xfrm>
                <a:off x="6924799" y="5875714"/>
                <a:ext cx="103320" cy="507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C14A3C32-A1E7-434D-394E-B8DCC3B02AE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15799" y="5867074"/>
                  <a:ext cx="120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95329BE1-976E-B381-0579-5C2D399D7B49}"/>
                    </a:ext>
                  </a:extLst>
                </p14:cNvPr>
                <p14:cNvContentPartPr/>
                <p14:nvPr/>
              </p14:nvContentPartPr>
              <p14:xfrm>
                <a:off x="6887359" y="5846194"/>
                <a:ext cx="78840" cy="142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95329BE1-976E-B381-0579-5C2D399D7B4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878719" y="5837554"/>
                  <a:ext cx="96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FAE3979A-4B31-08F9-69C9-7F0D97E015F0}"/>
                    </a:ext>
                  </a:extLst>
                </p14:cNvPr>
                <p14:cNvContentPartPr/>
                <p14:nvPr/>
              </p14:nvContentPartPr>
              <p14:xfrm>
                <a:off x="6661639" y="5931514"/>
                <a:ext cx="28080" cy="106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FAE3979A-4B31-08F9-69C9-7F0D97E015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52999" y="5922874"/>
                  <a:ext cx="45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BA38AED8-ED11-E764-EBC5-EF8FC7484BFD}"/>
                    </a:ext>
                  </a:extLst>
                </p14:cNvPr>
                <p14:cNvContentPartPr/>
                <p14:nvPr/>
              </p14:nvContentPartPr>
              <p14:xfrm>
                <a:off x="6957199" y="5696074"/>
                <a:ext cx="29520" cy="11844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BA38AED8-ED11-E764-EBC5-EF8FC7484BF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48559" y="5687074"/>
                  <a:ext cx="47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D8BD6B2-EF69-C802-5EFC-BC2997D57CD3}"/>
                    </a:ext>
                  </a:extLst>
                </p14:cNvPr>
                <p14:cNvContentPartPr/>
                <p14:nvPr/>
              </p14:nvContentPartPr>
              <p14:xfrm>
                <a:off x="7005079" y="5724874"/>
                <a:ext cx="36000" cy="140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D8BD6B2-EF69-C802-5EFC-BC2997D57C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96439" y="5715874"/>
                  <a:ext cx="53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2ACAE41-6B49-F6DD-C689-6F97AA6D2E74}"/>
                    </a:ext>
                  </a:extLst>
                </p14:cNvPr>
                <p14:cNvContentPartPr/>
                <p14:nvPr/>
              </p14:nvContentPartPr>
              <p14:xfrm>
                <a:off x="6974119" y="5826754"/>
                <a:ext cx="154080" cy="12132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2ACAE41-6B49-F6DD-C689-6F97AA6D2E7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65479" y="5818114"/>
                  <a:ext cx="171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D71CD65-6103-2C22-1F6D-3E8DF3498F50}"/>
                    </a:ext>
                  </a:extLst>
                </p14:cNvPr>
                <p14:cNvContentPartPr/>
                <p14:nvPr/>
              </p14:nvContentPartPr>
              <p14:xfrm>
                <a:off x="7246999" y="5616154"/>
                <a:ext cx="3960" cy="100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D71CD65-6103-2C22-1F6D-3E8DF3498F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37999" y="5607154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7A1F1E4-60E2-9BBD-97FD-9A789DC94AE5}"/>
                    </a:ext>
                  </a:extLst>
                </p14:cNvPr>
                <p14:cNvContentPartPr/>
                <p14:nvPr/>
              </p14:nvContentPartPr>
              <p14:xfrm>
                <a:off x="7197679" y="5642074"/>
                <a:ext cx="83880" cy="280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7A1F1E4-60E2-9BBD-97FD-9A789DC94AE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89039" y="5633434"/>
                  <a:ext cx="101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AEC46BEE-96CB-13AF-5242-37FB47DA30C2}"/>
                    </a:ext>
                  </a:extLst>
                </p14:cNvPr>
                <p14:cNvContentPartPr/>
                <p14:nvPr/>
              </p14:nvContentPartPr>
              <p14:xfrm>
                <a:off x="7149439" y="5684554"/>
                <a:ext cx="53640" cy="1137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AEC46BEE-96CB-13AF-5242-37FB47DA30C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40439" y="5675554"/>
                  <a:ext cx="71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03CEEF35-1890-A043-0B29-D9843CB701F5}"/>
                    </a:ext>
                  </a:extLst>
                </p14:cNvPr>
                <p14:cNvContentPartPr/>
                <p14:nvPr/>
              </p14:nvContentPartPr>
              <p14:xfrm>
                <a:off x="7120999" y="5688154"/>
                <a:ext cx="233280" cy="18756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03CEEF35-1890-A043-0B29-D9843CB701F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11999" y="5679154"/>
                  <a:ext cx="250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714946E7-542B-A059-6051-ED8EAAB1BD6B}"/>
                    </a:ext>
                  </a:extLst>
                </p14:cNvPr>
                <p14:cNvContentPartPr/>
                <p14:nvPr/>
              </p14:nvContentPartPr>
              <p14:xfrm>
                <a:off x="7280839" y="5798314"/>
                <a:ext cx="31680" cy="2455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714946E7-542B-A059-6051-ED8EAAB1BD6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271839" y="5789674"/>
                  <a:ext cx="49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ABE6AC8-7183-5D9E-9F99-7DD72CC429CE}"/>
                    </a:ext>
                  </a:extLst>
                </p14:cNvPr>
                <p14:cNvContentPartPr/>
                <p14:nvPr/>
              </p14:nvContentPartPr>
              <p14:xfrm>
                <a:off x="7528519" y="5499154"/>
                <a:ext cx="27720" cy="45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ABE6AC8-7183-5D9E-9F99-7DD72CC429C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19519" y="5490154"/>
                  <a:ext cx="4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E32067C-4E3F-2134-0B0E-14DD5DFA4A02}"/>
                    </a:ext>
                  </a:extLst>
                </p14:cNvPr>
                <p14:cNvContentPartPr/>
                <p14:nvPr/>
              </p14:nvContentPartPr>
              <p14:xfrm>
                <a:off x="7466599" y="5557114"/>
                <a:ext cx="102240" cy="518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E32067C-4E3F-2134-0B0E-14DD5DFA4A0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57959" y="5548474"/>
                  <a:ext cx="119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08A1909E-DA82-C7C3-8952-76AC640EC9DC}"/>
                    </a:ext>
                  </a:extLst>
                </p14:cNvPr>
                <p14:cNvContentPartPr/>
                <p14:nvPr/>
              </p14:nvContentPartPr>
              <p14:xfrm>
                <a:off x="7484959" y="5614714"/>
                <a:ext cx="84600" cy="792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08A1909E-DA82-C7C3-8952-76AC640EC9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75959" y="5605714"/>
                  <a:ext cx="102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5C3AF920-DF72-0331-DB02-DAE8F1374B35}"/>
                    </a:ext>
                  </a:extLst>
                </p14:cNvPr>
                <p14:cNvContentPartPr/>
                <p14:nvPr/>
              </p14:nvContentPartPr>
              <p14:xfrm>
                <a:off x="7406839" y="5777794"/>
                <a:ext cx="97200" cy="734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5C3AF920-DF72-0331-DB02-DAE8F1374B3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397839" y="5768794"/>
                  <a:ext cx="114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F998582-8B54-9BE7-B37B-8FFF5854C6FB}"/>
                    </a:ext>
                  </a:extLst>
                </p14:cNvPr>
                <p14:cNvContentPartPr/>
                <p14:nvPr/>
              </p14:nvContentPartPr>
              <p14:xfrm>
                <a:off x="7458319" y="5692474"/>
                <a:ext cx="212400" cy="1670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F998582-8B54-9BE7-B37B-8FFF5854C6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49319" y="5683474"/>
                  <a:ext cx="230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002EBC3-792F-3052-8F2A-E2DA62252072}"/>
                    </a:ext>
                  </a:extLst>
                </p14:cNvPr>
                <p14:cNvContentPartPr/>
                <p14:nvPr/>
              </p14:nvContentPartPr>
              <p14:xfrm>
                <a:off x="7647679" y="5528314"/>
                <a:ext cx="224640" cy="2624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002EBC3-792F-3052-8F2A-E2DA622520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39039" y="5519314"/>
                  <a:ext cx="24228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6C02B99C-2AAE-D157-3499-39957B825F54}"/>
              </a:ext>
            </a:extLst>
          </p:cNvPr>
          <p:cNvGrpSpPr/>
          <p:nvPr/>
        </p:nvGrpSpPr>
        <p:grpSpPr>
          <a:xfrm>
            <a:off x="7899679" y="5311594"/>
            <a:ext cx="918000" cy="506520"/>
            <a:chOff x="7899679" y="5311594"/>
            <a:chExt cx="91800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223D5F9-D672-B578-E14B-E9E25D94C8AB}"/>
                    </a:ext>
                  </a:extLst>
                </p14:cNvPr>
                <p14:cNvContentPartPr/>
                <p14:nvPr/>
              </p14:nvContentPartPr>
              <p14:xfrm>
                <a:off x="7963759" y="5453074"/>
                <a:ext cx="25560" cy="11412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223D5F9-D672-B578-E14B-E9E25D94C8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54759" y="5444434"/>
                  <a:ext cx="43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045B5C7F-1251-9867-9EA4-C230F20C0115}"/>
                    </a:ext>
                  </a:extLst>
                </p14:cNvPr>
                <p14:cNvContentPartPr/>
                <p14:nvPr/>
              </p14:nvContentPartPr>
              <p14:xfrm>
                <a:off x="7932439" y="5450914"/>
                <a:ext cx="150480" cy="2934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045B5C7F-1251-9867-9EA4-C230F20C011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3799" y="5442274"/>
                  <a:ext cx="168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497F0CD1-E19B-7520-66F3-8A525AFBE255}"/>
                    </a:ext>
                  </a:extLst>
                </p14:cNvPr>
                <p14:cNvContentPartPr/>
                <p14:nvPr/>
              </p14:nvContentPartPr>
              <p14:xfrm>
                <a:off x="7899679" y="5620834"/>
                <a:ext cx="98280" cy="7560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497F0CD1-E19B-7520-66F3-8A525AFBE25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891039" y="5612194"/>
                  <a:ext cx="115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E44E36A9-25F3-46F4-9A66-36230E9C008E}"/>
                    </a:ext>
                  </a:extLst>
                </p14:cNvPr>
                <p14:cNvContentPartPr/>
                <p14:nvPr/>
              </p14:nvContentPartPr>
              <p14:xfrm>
                <a:off x="8186959" y="5444074"/>
                <a:ext cx="64080" cy="1044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E44E36A9-25F3-46F4-9A66-36230E9C008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77959" y="5435074"/>
                  <a:ext cx="81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AEC47AC1-FE24-3777-F1B3-B5425BE5D5DF}"/>
                    </a:ext>
                  </a:extLst>
                </p14:cNvPr>
                <p14:cNvContentPartPr/>
                <p14:nvPr/>
              </p14:nvContentPartPr>
              <p14:xfrm>
                <a:off x="8101639" y="5523994"/>
                <a:ext cx="176760" cy="8784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AEC47AC1-FE24-3777-F1B3-B5425BE5D5D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092639" y="5515354"/>
                  <a:ext cx="194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1AF94D51-7B43-CB83-DFE6-CDC975FA06B5}"/>
                    </a:ext>
                  </a:extLst>
                </p14:cNvPr>
                <p14:cNvContentPartPr/>
                <p14:nvPr/>
              </p14:nvContentPartPr>
              <p14:xfrm>
                <a:off x="8149519" y="5551354"/>
                <a:ext cx="60120" cy="15012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1AF94D51-7B43-CB83-DFE6-CDC975FA06B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40879" y="5542354"/>
                  <a:ext cx="77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AE414ED4-FFAB-0E6A-CAD7-8510249ED874}"/>
                    </a:ext>
                  </a:extLst>
                </p14:cNvPr>
                <p14:cNvContentPartPr/>
                <p14:nvPr/>
              </p14:nvContentPartPr>
              <p14:xfrm>
                <a:off x="8328079" y="5400874"/>
                <a:ext cx="88560" cy="22680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AE414ED4-FFAB-0E6A-CAD7-8510249ED87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9079" y="5392234"/>
                  <a:ext cx="106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649FDEA5-32A7-7BB8-377C-C504AD1BA19B}"/>
                    </a:ext>
                  </a:extLst>
                </p14:cNvPr>
                <p14:cNvContentPartPr/>
                <p14:nvPr/>
              </p14:nvContentPartPr>
              <p14:xfrm>
                <a:off x="8407999" y="5425714"/>
                <a:ext cx="79560" cy="24012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649FDEA5-32A7-7BB8-377C-C504AD1BA1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98999" y="5417074"/>
                  <a:ext cx="97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2B26B7B5-06B9-3DEB-FDBA-260D43F85A53}"/>
                    </a:ext>
                  </a:extLst>
                </p14:cNvPr>
                <p14:cNvContentPartPr/>
                <p14:nvPr/>
              </p14:nvContentPartPr>
              <p14:xfrm>
                <a:off x="8374159" y="5495914"/>
                <a:ext cx="40320" cy="117360"/>
              </p14:xfrm>
            </p:contentPart>
          </mc:Choice>
          <mc:Fallback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2B26B7B5-06B9-3DEB-FDBA-260D43F85A5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65159" y="5486914"/>
                  <a:ext cx="57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C28CBFCB-DA36-BE9D-6767-B54E93FABCEE}"/>
                    </a:ext>
                  </a:extLst>
                </p14:cNvPr>
                <p14:cNvContentPartPr/>
                <p14:nvPr/>
              </p14:nvContentPartPr>
              <p14:xfrm>
                <a:off x="8407999" y="5367034"/>
                <a:ext cx="118800" cy="1620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C28CBFCB-DA36-BE9D-6767-B54E93FABCE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99359" y="5358034"/>
                  <a:ext cx="136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1AA81E3B-3F48-FCD9-C16C-99FB01D1D09E}"/>
                    </a:ext>
                  </a:extLst>
                </p14:cNvPr>
                <p14:cNvContentPartPr/>
                <p14:nvPr/>
              </p14:nvContentPartPr>
              <p14:xfrm>
                <a:off x="8483599" y="5429674"/>
                <a:ext cx="36000" cy="239040"/>
              </p14:xfrm>
            </p:contentPart>
          </mc:Choice>
          <mc:Fallback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1AA81E3B-3F48-FCD9-C16C-99FB01D1D09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74959" y="5420674"/>
                  <a:ext cx="53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18F40A5A-8213-4622-2CF8-2853B6A00903}"/>
                    </a:ext>
                  </a:extLst>
                </p14:cNvPr>
                <p14:cNvContentPartPr/>
                <p14:nvPr/>
              </p14:nvContentPartPr>
              <p14:xfrm>
                <a:off x="8597719" y="5336794"/>
                <a:ext cx="145800" cy="1360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18F40A5A-8213-4622-2CF8-2853B6A009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88719" y="5328154"/>
                  <a:ext cx="163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1FF05256-5966-16CA-0A08-485E61FA5E21}"/>
                    </a:ext>
                  </a:extLst>
                </p14:cNvPr>
                <p14:cNvContentPartPr/>
                <p14:nvPr/>
              </p14:nvContentPartPr>
              <p14:xfrm>
                <a:off x="8639479" y="5311594"/>
                <a:ext cx="178200" cy="259560"/>
              </p14:xfrm>
            </p:contentPart>
          </mc:Choice>
          <mc:Fallback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1FF05256-5966-16CA-0A08-485E61FA5E2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30479" y="5302594"/>
                  <a:ext cx="195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E7AEDA1-8D54-FC0A-D82D-D48A3089A23B}"/>
                    </a:ext>
                  </a:extLst>
                </p14:cNvPr>
                <p14:cNvContentPartPr/>
                <p14:nvPr/>
              </p14:nvContentPartPr>
              <p14:xfrm>
                <a:off x="8773759" y="5388274"/>
                <a:ext cx="39600" cy="429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E7AEDA1-8D54-FC0A-D82D-D48A3089A23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65119" y="5379634"/>
                  <a:ext cx="5724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614EB779-AA8C-CA18-9BC3-24E014B226D9}"/>
              </a:ext>
            </a:extLst>
          </p:cNvPr>
          <p:cNvGrpSpPr/>
          <p:nvPr/>
        </p:nvGrpSpPr>
        <p:grpSpPr>
          <a:xfrm>
            <a:off x="7868719" y="5814874"/>
            <a:ext cx="477360" cy="337320"/>
            <a:chOff x="7868719" y="5814874"/>
            <a:chExt cx="47736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EAF45C6-32B8-E4D9-26CF-472DFC2AF2FD}"/>
                    </a:ext>
                  </a:extLst>
                </p14:cNvPr>
                <p14:cNvContentPartPr/>
                <p14:nvPr/>
              </p14:nvContentPartPr>
              <p14:xfrm>
                <a:off x="7882399" y="5909194"/>
                <a:ext cx="91800" cy="9720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EAF45C6-32B8-E4D9-26CF-472DFC2AF2F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873399" y="5900194"/>
                  <a:ext cx="109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F8D587DF-33E1-FA59-2592-B9BC6706E413}"/>
                    </a:ext>
                  </a:extLst>
                </p14:cNvPr>
                <p14:cNvContentPartPr/>
                <p14:nvPr/>
              </p14:nvContentPartPr>
              <p14:xfrm>
                <a:off x="7918039" y="5896954"/>
                <a:ext cx="39240" cy="25524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F8D587DF-33E1-FA59-2592-B9BC6706E41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909039" y="5888314"/>
                  <a:ext cx="56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43C8858F-2A0B-225A-531C-F71E292223F5}"/>
                    </a:ext>
                  </a:extLst>
                </p14:cNvPr>
                <p14:cNvContentPartPr/>
                <p14:nvPr/>
              </p14:nvContentPartPr>
              <p14:xfrm>
                <a:off x="7868719" y="5986234"/>
                <a:ext cx="93600" cy="11808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43C8858F-2A0B-225A-531C-F71E292223F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60079" y="5977234"/>
                  <a:ext cx="11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AC52FA2C-F9D4-1E0C-EE2F-9E5EE89BBE7F}"/>
                    </a:ext>
                  </a:extLst>
                </p14:cNvPr>
                <p14:cNvContentPartPr/>
                <p14:nvPr/>
              </p14:nvContentPartPr>
              <p14:xfrm>
                <a:off x="7931359" y="5830354"/>
                <a:ext cx="127440" cy="961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AC52FA2C-F9D4-1E0C-EE2F-9E5EE89BBE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922359" y="5821714"/>
                  <a:ext cx="145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D12E3741-A35F-453B-A483-EA959A4B2F89}"/>
                    </a:ext>
                  </a:extLst>
                </p14:cNvPr>
                <p14:cNvContentPartPr/>
                <p14:nvPr/>
              </p14:nvContentPartPr>
              <p14:xfrm>
                <a:off x="7961599" y="5841874"/>
                <a:ext cx="51120" cy="17820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D12E3741-A35F-453B-A483-EA959A4B2F8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52599" y="5833234"/>
                  <a:ext cx="68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FB7FC39E-6ED6-3EBB-A5CE-8F1BD21D9BED}"/>
                    </a:ext>
                  </a:extLst>
                </p14:cNvPr>
                <p14:cNvContentPartPr/>
                <p14:nvPr/>
              </p14:nvContentPartPr>
              <p14:xfrm>
                <a:off x="7963399" y="5882554"/>
                <a:ext cx="97200" cy="109800"/>
              </p14:xfrm>
            </p:contentPart>
          </mc:Choice>
          <mc:Fallback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FB7FC39E-6ED6-3EBB-A5CE-8F1BD21D9BE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954399" y="5873554"/>
                  <a:ext cx="114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DAACB528-B248-944A-BCD3-123AEEF5BA6D}"/>
                    </a:ext>
                  </a:extLst>
                </p14:cNvPr>
                <p14:cNvContentPartPr/>
                <p14:nvPr/>
              </p14:nvContentPartPr>
              <p14:xfrm>
                <a:off x="7938559" y="5939794"/>
                <a:ext cx="183960" cy="1548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DAACB528-B248-944A-BCD3-123AEEF5BA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29559" y="5931154"/>
                  <a:ext cx="20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E1923DF0-71A8-C231-387F-FDAE125487CB}"/>
                    </a:ext>
                  </a:extLst>
                </p14:cNvPr>
                <p14:cNvContentPartPr/>
                <p14:nvPr/>
              </p14:nvContentPartPr>
              <p14:xfrm>
                <a:off x="8181559" y="5814874"/>
                <a:ext cx="43200" cy="104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E1923DF0-71A8-C231-387F-FDAE125487C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72559" y="5806234"/>
                  <a:ext cx="60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DC55657-60D2-3C8A-D9D6-9B94B5393723}"/>
                    </a:ext>
                  </a:extLst>
                </p14:cNvPr>
                <p14:cNvContentPartPr/>
                <p14:nvPr/>
              </p14:nvContentPartPr>
              <p14:xfrm>
                <a:off x="8134759" y="5843314"/>
                <a:ext cx="110520" cy="83880"/>
              </p14:xfrm>
            </p:contentPart>
          </mc:Choice>
          <mc:Fallback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DC55657-60D2-3C8A-D9D6-9B94B539372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25759" y="5834314"/>
                  <a:ext cx="1281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2375680C-E131-8250-0637-1C2C49127C47}"/>
                    </a:ext>
                  </a:extLst>
                </p14:cNvPr>
                <p14:cNvContentPartPr/>
                <p14:nvPr/>
              </p14:nvContentPartPr>
              <p14:xfrm>
                <a:off x="8227639" y="5856634"/>
                <a:ext cx="27720" cy="4932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2375680C-E131-8250-0637-1C2C49127C4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18639" y="5847634"/>
                  <a:ext cx="45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B26587B5-0A96-B874-255D-A47F11BA4B3F}"/>
                    </a:ext>
                  </a:extLst>
                </p14:cNvPr>
                <p14:cNvContentPartPr/>
                <p14:nvPr/>
              </p14:nvContentPartPr>
              <p14:xfrm>
                <a:off x="8171479" y="5853034"/>
                <a:ext cx="174600" cy="19368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B26587B5-0A96-B874-255D-A47F11BA4B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62479" y="5844034"/>
                  <a:ext cx="192240" cy="211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vs </a:t>
            </a:r>
            <a:r>
              <a:rPr lang="en-US" dirty="0">
                <a:latin typeface="Harlow Solid Italic" panose="04030604020F02020D02" pitchFamily="82" charset="0"/>
              </a:rPr>
              <a:t>Feature Space</a:t>
            </a:r>
            <a:endParaRPr lang="en-GB" dirty="0">
              <a:latin typeface="Harlow Solid Italic" panose="04030604020F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11560" y="587727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Convolutional Neural Net (CNN) as </a:t>
            </a:r>
            <a:r>
              <a:rPr lang="en-US" dirty="0" err="1">
                <a:latin typeface="+mj-lt"/>
              </a:rPr>
              <a:t>encorder</a:t>
            </a:r>
            <a:r>
              <a:rPr lang="en-US" dirty="0">
                <a:latin typeface="+mj-lt"/>
              </a:rPr>
              <a:t> of features:</a:t>
            </a:r>
          </a:p>
          <a:p>
            <a:r>
              <a:rPr lang="en-US" dirty="0">
                <a:latin typeface="+mj-lt"/>
                <a:hlinkClick r:id="rId2"/>
              </a:rPr>
              <a:t>“Quick” visualization of 2D Convolution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Example of what filters are looking for</a:t>
            </a:r>
            <a:endParaRPr lang="en-GB" dirty="0">
              <a:latin typeface="+mj-lt"/>
            </a:endParaRPr>
          </a:p>
        </p:txBody>
      </p:sp>
      <p:pic>
        <p:nvPicPr>
          <p:cNvPr id="5" name="Picture 2" descr="http://farm1.static.flickr.com/33/351008553_dd5ffc3d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156" y="2348880"/>
            <a:ext cx="3552394" cy="2664296"/>
          </a:xfrm>
          <a:prstGeom prst="rect">
            <a:avLst/>
          </a:prstGeom>
          <a:noFill/>
        </p:spPr>
      </p:pic>
      <p:sp>
        <p:nvSpPr>
          <p:cNvPr id="6" name="Cloud 5"/>
          <p:cNvSpPr/>
          <p:nvPr/>
        </p:nvSpPr>
        <p:spPr>
          <a:xfrm>
            <a:off x="4438328" y="2154560"/>
            <a:ext cx="4248472" cy="316835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31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469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Why is computer vision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1.  Dimensionality of Input Space	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GB" dirty="0"/>
              <a:t>Consider an RGB image at VGA (640x480) resolution with an 8 bit pixel intensity resolution (256 gray levels). The number of total possible images is 256^(640x480x3).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Conclusion:  Almost none of the possible images has ever been seen!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	(Perhaps all the pixels are not independent?)</a:t>
            </a: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Why is computer vision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2. Vision is an inverse problem 	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GB" dirty="0"/>
              <a:t>The mapping from scenes to images is many to one:  the data we receive is non-unique.  How can we possibly establish what is out there?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 Speed</a:t>
            </a: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/>
              <a:t>	VGA camera at 30Hz receives 27Mb per second of data – how can we process all this?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Some Mitigating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We know a lot about the generative model (graphics)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We usually have a lot of prior knowledge about what we expect to see in the image (helps with non-uniqueness)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dirty="0"/>
              <a:t>There is a large amount of training data readily available.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92C245-C406-B679-3322-6963621BD624}"/>
              </a:ext>
            </a:extLst>
          </p:cNvPr>
          <p:cNvGrpSpPr/>
          <p:nvPr/>
        </p:nvGrpSpPr>
        <p:grpSpPr>
          <a:xfrm>
            <a:off x="4011679" y="182674"/>
            <a:ext cx="778680" cy="545760"/>
            <a:chOff x="4011679" y="182674"/>
            <a:chExt cx="778680" cy="54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EEBB1CE-46FA-7DA6-3108-72A18985B3ED}"/>
                    </a:ext>
                  </a:extLst>
                </p14:cNvPr>
                <p14:cNvContentPartPr/>
                <p14:nvPr/>
              </p14:nvContentPartPr>
              <p14:xfrm>
                <a:off x="4011679" y="271594"/>
                <a:ext cx="119160" cy="34524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EEBB1CE-46FA-7DA6-3108-72A18985B3E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3039" y="262594"/>
                  <a:ext cx="1368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16F5843-8FBA-1694-2111-0D4E7C183F97}"/>
                    </a:ext>
                  </a:extLst>
                </p14:cNvPr>
                <p14:cNvContentPartPr/>
                <p14:nvPr/>
              </p14:nvContentPartPr>
              <p14:xfrm>
                <a:off x="4145239" y="238114"/>
                <a:ext cx="16560" cy="262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16F5843-8FBA-1694-2111-0D4E7C183F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239" y="229474"/>
                  <a:ext cx="34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F416F33-5BDD-74E2-E86F-4434F91D2D67}"/>
                    </a:ext>
                  </a:extLst>
                </p14:cNvPr>
                <p14:cNvContentPartPr/>
                <p14:nvPr/>
              </p14:nvContentPartPr>
              <p14:xfrm>
                <a:off x="4156759" y="265474"/>
                <a:ext cx="16200" cy="72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F416F33-5BDD-74E2-E86F-4434F91D2D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7759" y="256834"/>
                  <a:ext cx="33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27741FE-BC06-8958-008E-88B69E410564}"/>
                    </a:ext>
                  </a:extLst>
                </p14:cNvPr>
                <p14:cNvContentPartPr/>
                <p14:nvPr/>
              </p14:nvContentPartPr>
              <p14:xfrm>
                <a:off x="4071079" y="286714"/>
                <a:ext cx="174960" cy="2059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27741FE-BC06-8958-008E-88B69E4105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62439" y="277714"/>
                  <a:ext cx="192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18CFF04-C090-B3B0-0CE2-DD28420C31D3}"/>
                    </a:ext>
                  </a:extLst>
                </p14:cNvPr>
                <p14:cNvContentPartPr/>
                <p14:nvPr/>
              </p14:nvContentPartPr>
              <p14:xfrm>
                <a:off x="4083319" y="404074"/>
                <a:ext cx="199080" cy="1785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18CFF04-C090-B3B0-0CE2-DD28420C31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4319" y="395434"/>
                  <a:ext cx="216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EA2C987-943E-36BC-BD79-736830BA369D}"/>
                    </a:ext>
                  </a:extLst>
                </p14:cNvPr>
                <p14:cNvContentPartPr/>
                <p14:nvPr/>
              </p14:nvContentPartPr>
              <p14:xfrm>
                <a:off x="4149199" y="495874"/>
                <a:ext cx="183240" cy="259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EA2C987-943E-36BC-BD79-736830BA36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0559" y="487234"/>
                  <a:ext cx="200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82A40CD-002B-064B-94E9-81A72C7308A7}"/>
                    </a:ext>
                  </a:extLst>
                </p14:cNvPr>
                <p14:cNvContentPartPr/>
                <p14:nvPr/>
              </p14:nvContentPartPr>
              <p14:xfrm>
                <a:off x="4398319" y="206794"/>
                <a:ext cx="173160" cy="2829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82A40CD-002B-064B-94E9-81A72C7308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9319" y="197794"/>
                  <a:ext cx="190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4AC2A2E-9E6B-FAF8-75C7-BB4E46A76C28}"/>
                    </a:ext>
                  </a:extLst>
                </p14:cNvPr>
                <p14:cNvContentPartPr/>
                <p14:nvPr/>
              </p14:nvContentPartPr>
              <p14:xfrm>
                <a:off x="4487959" y="182674"/>
                <a:ext cx="270000" cy="2631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4AC2A2E-9E6B-FAF8-75C7-BB4E46A76C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78959" y="173674"/>
                  <a:ext cx="2876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71C8C47-9925-2392-4562-6DF584CEE0AC}"/>
                    </a:ext>
                  </a:extLst>
                </p14:cNvPr>
                <p14:cNvContentPartPr/>
                <p14:nvPr/>
              </p14:nvContentPartPr>
              <p14:xfrm>
                <a:off x="4651039" y="228034"/>
                <a:ext cx="139320" cy="5004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71C8C47-9925-2392-4562-6DF584CEE0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42039" y="219034"/>
                  <a:ext cx="156960" cy="51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596856"/>
            <a:ext cx="5365187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Probability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Joint probability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Conditional probability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Independence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err="1">
                <a:latin typeface="+mn-lt"/>
              </a:rPr>
              <a:t>Bayes</a:t>
            </a:r>
            <a:r>
              <a:rPr lang="en-GB" sz="2400" dirty="0">
                <a:latin typeface="+mn-lt"/>
              </a:rPr>
              <a:t>’ rule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Common probability distributions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How to fit distributions to data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The multivariate normal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88" y="1596856"/>
            <a:ext cx="795922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2.  Machine learning for vision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latin typeface="+mn-lt"/>
              </a:rPr>
              <a:t>Goal:  infer the state of the world from observed data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latin typeface="+mn-lt"/>
              </a:rPr>
              <a:t>Two approaches: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Discriminative:  build probability model of the world and make parameters depend on the data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Generative:  build a probability model of the data and make the parameters depend on the world.  Use this model to infer probability of world.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160930-0248-BA16-5932-730A3FCAF533}"/>
              </a:ext>
            </a:extLst>
          </p:cNvPr>
          <p:cNvGrpSpPr/>
          <p:nvPr/>
        </p:nvGrpSpPr>
        <p:grpSpPr>
          <a:xfrm>
            <a:off x="576559" y="4603834"/>
            <a:ext cx="513360" cy="525240"/>
            <a:chOff x="576559" y="4603834"/>
            <a:chExt cx="51336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D81EB6C-F85C-F773-B04A-BF3748868974}"/>
                    </a:ext>
                  </a:extLst>
                </p14:cNvPr>
                <p14:cNvContentPartPr/>
                <p14:nvPr/>
              </p14:nvContentPartPr>
              <p14:xfrm>
                <a:off x="603199" y="4864834"/>
                <a:ext cx="70200" cy="15948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D81EB6C-F85C-F773-B04A-BF37488689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4199" y="4856194"/>
                  <a:ext cx="878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36D769A-F03A-7E36-4FF0-8B49CD895FCE}"/>
                    </a:ext>
                  </a:extLst>
                </p14:cNvPr>
                <p14:cNvContentPartPr/>
                <p14:nvPr/>
              </p14:nvContentPartPr>
              <p14:xfrm>
                <a:off x="638119" y="4880314"/>
                <a:ext cx="41400" cy="128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36D769A-F03A-7E36-4FF0-8B49CD895F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479" y="4871314"/>
                  <a:ext cx="59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FFF8717-1AAE-630C-DE18-EE1E992EE65D}"/>
                    </a:ext>
                  </a:extLst>
                </p14:cNvPr>
                <p14:cNvContentPartPr/>
                <p14:nvPr/>
              </p14:nvContentPartPr>
              <p14:xfrm>
                <a:off x="576559" y="4959514"/>
                <a:ext cx="263520" cy="169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FFF8717-1AAE-630C-DE18-EE1E992EE6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559" y="4950514"/>
                  <a:ext cx="281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5A9AABB-A85A-8367-D56B-4D011EA92B9F}"/>
                    </a:ext>
                  </a:extLst>
                </p14:cNvPr>
                <p14:cNvContentPartPr/>
                <p14:nvPr/>
              </p14:nvContentPartPr>
              <p14:xfrm>
                <a:off x="790039" y="4699954"/>
                <a:ext cx="92160" cy="62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5A9AABB-A85A-8367-D56B-4D011EA92B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1399" y="4691314"/>
                  <a:ext cx="109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699754C-93B6-72BC-898C-84A1B2CE00E3}"/>
                    </a:ext>
                  </a:extLst>
                </p14:cNvPr>
                <p14:cNvContentPartPr/>
                <p14:nvPr/>
              </p14:nvContentPartPr>
              <p14:xfrm>
                <a:off x="747919" y="4814794"/>
                <a:ext cx="138240" cy="124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699754C-93B6-72BC-898C-84A1B2CE00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919" y="4806154"/>
                  <a:ext cx="155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3520111-775A-8B39-73D5-255A2C68679A}"/>
                    </a:ext>
                  </a:extLst>
                </p14:cNvPr>
                <p14:cNvContentPartPr/>
                <p14:nvPr/>
              </p14:nvContentPartPr>
              <p14:xfrm>
                <a:off x="721639" y="4603834"/>
                <a:ext cx="368280" cy="3762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3520111-775A-8B39-73D5-255A2C6867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2999" y="4595194"/>
                  <a:ext cx="38592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7DAF596-2167-E79A-A195-048B9798C1B6}"/>
              </a:ext>
            </a:extLst>
          </p:cNvPr>
          <p:cNvGrpSpPr/>
          <p:nvPr/>
        </p:nvGrpSpPr>
        <p:grpSpPr>
          <a:xfrm>
            <a:off x="7649839" y="3598354"/>
            <a:ext cx="908640" cy="527760"/>
            <a:chOff x="7649839" y="3598354"/>
            <a:chExt cx="90864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2D3AA33-38FC-AFCB-DCED-995689163AE5}"/>
                    </a:ext>
                  </a:extLst>
                </p14:cNvPr>
                <p14:cNvContentPartPr/>
                <p14:nvPr/>
              </p14:nvContentPartPr>
              <p14:xfrm>
                <a:off x="7649839" y="3732994"/>
                <a:ext cx="234720" cy="393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2D3AA33-38FC-AFCB-DCED-995689163A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0839" y="3723994"/>
                  <a:ext cx="2523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A6BE089-CCD6-8158-EE19-A8F0454BB4AF}"/>
                    </a:ext>
                  </a:extLst>
                </p14:cNvPr>
                <p14:cNvContentPartPr/>
                <p14:nvPr/>
              </p14:nvContentPartPr>
              <p14:xfrm>
                <a:off x="7678279" y="3846754"/>
                <a:ext cx="51840" cy="241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A6BE089-CCD6-8158-EE19-A8F0454BB4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9279" y="3838114"/>
                  <a:ext cx="69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10421C-831F-5403-802F-FF95A4D4243F}"/>
                    </a:ext>
                  </a:extLst>
                </p14:cNvPr>
                <p14:cNvContentPartPr/>
                <p14:nvPr/>
              </p14:nvContentPartPr>
              <p14:xfrm>
                <a:off x="7927039" y="3694834"/>
                <a:ext cx="143640" cy="2142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10421C-831F-5403-802F-FF95A4D424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18399" y="3686194"/>
                  <a:ext cx="161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D7AF210-D842-6CFE-765E-180831E36E22}"/>
                    </a:ext>
                  </a:extLst>
                </p14:cNvPr>
                <p14:cNvContentPartPr/>
                <p14:nvPr/>
              </p14:nvContentPartPr>
              <p14:xfrm>
                <a:off x="8101639" y="3720034"/>
                <a:ext cx="124200" cy="18828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D7AF210-D842-6CFE-765E-180831E36E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92639" y="3711394"/>
                  <a:ext cx="141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74A2C9C-DB3A-B7DC-837D-B6F4E1793BD6}"/>
                    </a:ext>
                  </a:extLst>
                </p14:cNvPr>
                <p14:cNvContentPartPr/>
                <p14:nvPr/>
              </p14:nvContentPartPr>
              <p14:xfrm>
                <a:off x="8290999" y="3694834"/>
                <a:ext cx="20520" cy="1857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74A2C9C-DB3A-B7DC-837D-B6F4E1793B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81999" y="3686194"/>
                  <a:ext cx="38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18875D6-A417-2155-BD02-C3681F11B6EC}"/>
                    </a:ext>
                  </a:extLst>
                </p14:cNvPr>
                <p14:cNvContentPartPr/>
                <p14:nvPr/>
              </p14:nvContentPartPr>
              <p14:xfrm>
                <a:off x="8296399" y="3687274"/>
                <a:ext cx="115560" cy="792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18875D6-A417-2155-BD02-C3681F11B6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87759" y="3678634"/>
                  <a:ext cx="133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F7EC256-6395-8DE9-D958-27C8A463C654}"/>
                    </a:ext>
                  </a:extLst>
                </p14:cNvPr>
                <p14:cNvContentPartPr/>
                <p14:nvPr/>
              </p14:nvContentPartPr>
              <p14:xfrm>
                <a:off x="8309719" y="3598354"/>
                <a:ext cx="248760" cy="297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F7EC256-6395-8DE9-D958-27C8A463C6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01079" y="3589714"/>
                  <a:ext cx="2664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2755487-BE77-0AEC-3316-D0B01AD431E9}"/>
              </a:ext>
            </a:extLst>
          </p:cNvPr>
          <p:cNvGrpSpPr/>
          <p:nvPr/>
        </p:nvGrpSpPr>
        <p:grpSpPr>
          <a:xfrm>
            <a:off x="7501879" y="5090194"/>
            <a:ext cx="1073520" cy="633600"/>
            <a:chOff x="7501879" y="5090194"/>
            <a:chExt cx="1073520" cy="63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9FF7A05-7327-D490-13AA-BCCB8763AF95}"/>
                    </a:ext>
                  </a:extLst>
                </p14:cNvPr>
                <p14:cNvContentPartPr/>
                <p14:nvPr/>
              </p14:nvContentPartPr>
              <p14:xfrm>
                <a:off x="7501879" y="5167954"/>
                <a:ext cx="255960" cy="5356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9FF7A05-7327-D490-13AA-BCCB8763AF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92879" y="5158954"/>
                  <a:ext cx="273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CF3F6EC-7CB3-95E0-3665-C1DEF5B8F3EF}"/>
                    </a:ext>
                  </a:extLst>
                </p14:cNvPr>
                <p14:cNvContentPartPr/>
                <p14:nvPr/>
              </p14:nvContentPartPr>
              <p14:xfrm>
                <a:off x="7932439" y="5359834"/>
                <a:ext cx="28800" cy="165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CF3F6EC-7CB3-95E0-3665-C1DEF5B8F3E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3799" y="5351194"/>
                  <a:ext cx="46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CFFD016-EAA5-72B3-E476-98888615C927}"/>
                    </a:ext>
                  </a:extLst>
                </p14:cNvPr>
                <p14:cNvContentPartPr/>
                <p14:nvPr/>
              </p14:nvContentPartPr>
              <p14:xfrm>
                <a:off x="7948999" y="5164714"/>
                <a:ext cx="29880" cy="1530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CFFD016-EAA5-72B3-E476-98888615C9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39999" y="5156074"/>
                  <a:ext cx="47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3A250FC-6780-834C-0702-A8296C230576}"/>
                    </a:ext>
                  </a:extLst>
                </p14:cNvPr>
                <p14:cNvContentPartPr/>
                <p14:nvPr/>
              </p14:nvContentPartPr>
              <p14:xfrm>
                <a:off x="7983919" y="5175154"/>
                <a:ext cx="47160" cy="43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3A250FC-6780-834C-0702-A8296C2305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75279" y="5166154"/>
                  <a:ext cx="64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50226D4-474C-E474-7B37-52B87833B7DF}"/>
                    </a:ext>
                  </a:extLst>
                </p14:cNvPr>
                <p14:cNvContentPartPr/>
                <p14:nvPr/>
              </p14:nvContentPartPr>
              <p14:xfrm>
                <a:off x="8023879" y="5130154"/>
                <a:ext cx="106560" cy="217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50226D4-474C-E474-7B37-52B87833B7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15239" y="5121514"/>
                  <a:ext cx="12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ED6FD47-E9F8-B15A-7642-1C1DCF6B4CED}"/>
                    </a:ext>
                  </a:extLst>
                </p14:cNvPr>
                <p14:cNvContentPartPr/>
                <p14:nvPr/>
              </p14:nvContentPartPr>
              <p14:xfrm>
                <a:off x="8136199" y="5144914"/>
                <a:ext cx="104400" cy="1393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ED6FD47-E9F8-B15A-7642-1C1DCF6B4C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7199" y="5135914"/>
                  <a:ext cx="122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0ADB659-6B56-C8E3-F1F0-BF5A8FF3BDC4}"/>
                    </a:ext>
                  </a:extLst>
                </p14:cNvPr>
                <p14:cNvContentPartPr/>
                <p14:nvPr/>
              </p14:nvContentPartPr>
              <p14:xfrm>
                <a:off x="8243839" y="5131954"/>
                <a:ext cx="63360" cy="153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0ADB659-6B56-C8E3-F1F0-BF5A8FF3BD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4839" y="5123314"/>
                  <a:ext cx="81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DCDE4E9C-BD1C-5D63-F263-44314D4E1F85}"/>
                    </a:ext>
                  </a:extLst>
                </p14:cNvPr>
                <p14:cNvContentPartPr/>
                <p14:nvPr/>
              </p14:nvContentPartPr>
              <p14:xfrm>
                <a:off x="8298559" y="5090194"/>
                <a:ext cx="149040" cy="22572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DCDE4E9C-BD1C-5D63-F263-44314D4E1F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89559" y="5081554"/>
                  <a:ext cx="166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14ED035-1054-6D7B-2BE2-61AF506687CA}"/>
                    </a:ext>
                  </a:extLst>
                </p14:cNvPr>
                <p14:cNvContentPartPr/>
                <p14:nvPr/>
              </p14:nvContentPartPr>
              <p14:xfrm>
                <a:off x="7897519" y="5453794"/>
                <a:ext cx="131040" cy="2282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14ED035-1054-6D7B-2BE2-61AF506687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88879" y="5444794"/>
                  <a:ext cx="148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DA23C6B-5608-7921-380C-CD4C2CE35142}"/>
                    </a:ext>
                  </a:extLst>
                </p14:cNvPr>
                <p14:cNvContentPartPr/>
                <p14:nvPr/>
              </p14:nvContentPartPr>
              <p14:xfrm>
                <a:off x="8020279" y="5447674"/>
                <a:ext cx="84600" cy="2239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DA23C6B-5608-7921-380C-CD4C2CE351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11639" y="5438674"/>
                  <a:ext cx="102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161FDC2-8CF9-110B-9F73-49A1B8F2DD02}"/>
                    </a:ext>
                  </a:extLst>
                </p14:cNvPr>
                <p14:cNvContentPartPr/>
                <p14:nvPr/>
              </p14:nvContentPartPr>
              <p14:xfrm>
                <a:off x="8103799" y="5452354"/>
                <a:ext cx="125280" cy="1789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161FDC2-8CF9-110B-9F73-49A1B8F2DD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95159" y="5443714"/>
                  <a:ext cx="142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84407B4-A73F-DB75-8678-E14D453EDC0E}"/>
                    </a:ext>
                  </a:extLst>
                </p14:cNvPr>
                <p14:cNvContentPartPr/>
                <p14:nvPr/>
              </p14:nvContentPartPr>
              <p14:xfrm>
                <a:off x="8245999" y="5408794"/>
                <a:ext cx="329400" cy="31500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84407B4-A73F-DB75-8678-E14D453EDC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37359" y="5400154"/>
                  <a:ext cx="34704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2632A4BD-CCBB-485C-13E8-5B37014670D5}"/>
                  </a:ext>
                </a:extLst>
              </p14:cNvPr>
              <p14:cNvContentPartPr/>
              <p14:nvPr/>
            </p14:nvContentPartPr>
            <p14:xfrm>
              <a:off x="-1069361" y="6196114"/>
              <a:ext cx="360" cy="36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2632A4BD-CCBB-485C-13E8-5B37014670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1078001" y="618747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组合 96">
            <a:extLst>
              <a:ext uri="{FF2B5EF4-FFF2-40B4-BE49-F238E27FC236}">
                <a16:creationId xmlns:a16="http://schemas.microsoft.com/office/drawing/2014/main" id="{916066C4-FCDD-372A-FAE1-3A852DD43C35}"/>
              </a:ext>
            </a:extLst>
          </p:cNvPr>
          <p:cNvGrpSpPr/>
          <p:nvPr/>
        </p:nvGrpSpPr>
        <p:grpSpPr>
          <a:xfrm>
            <a:off x="249319" y="4828834"/>
            <a:ext cx="1328400" cy="1046880"/>
            <a:chOff x="249319" y="4828834"/>
            <a:chExt cx="1328400" cy="10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A7EF97F-A5AC-4B26-B7FD-FE25CC2ABDE1}"/>
                    </a:ext>
                  </a:extLst>
                </p14:cNvPr>
                <p14:cNvContentPartPr/>
                <p14:nvPr/>
              </p14:nvContentPartPr>
              <p14:xfrm>
                <a:off x="282079" y="5399074"/>
                <a:ext cx="29880" cy="216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A7EF97F-A5AC-4B26-B7FD-FE25CC2ABD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3079" y="5390434"/>
                  <a:ext cx="47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8ECB815-0B10-9E58-0F26-5BCBC7DB77C5}"/>
                    </a:ext>
                  </a:extLst>
                </p14:cNvPr>
                <p14:cNvContentPartPr/>
                <p14:nvPr/>
              </p14:nvContentPartPr>
              <p14:xfrm>
                <a:off x="249319" y="5549914"/>
                <a:ext cx="114480" cy="936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8ECB815-0B10-9E58-0F26-5BCBC7DB7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0679" y="5541274"/>
                  <a:ext cx="132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61AC580-9400-7BA8-CCE4-629E253AB0E8}"/>
                    </a:ext>
                  </a:extLst>
                </p14:cNvPr>
                <p14:cNvContentPartPr/>
                <p14:nvPr/>
              </p14:nvContentPartPr>
              <p14:xfrm>
                <a:off x="330319" y="5332114"/>
                <a:ext cx="68400" cy="2667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61AC580-9400-7BA8-CCE4-629E253AB0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1679" y="5323114"/>
                  <a:ext cx="86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ED0106F-59DA-ADF6-F48E-F55C5B73171F}"/>
                    </a:ext>
                  </a:extLst>
                </p14:cNvPr>
                <p14:cNvContentPartPr/>
                <p14:nvPr/>
              </p14:nvContentPartPr>
              <p14:xfrm>
                <a:off x="313039" y="5508874"/>
                <a:ext cx="208440" cy="792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ED0106F-59DA-ADF6-F48E-F55C5B7317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4039" y="5499874"/>
                  <a:ext cx="226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CCB4B8E-A9E5-E607-516E-B3B233B61A0E}"/>
                    </a:ext>
                  </a:extLst>
                </p14:cNvPr>
                <p14:cNvContentPartPr/>
                <p14:nvPr/>
              </p14:nvContentPartPr>
              <p14:xfrm>
                <a:off x="357319" y="5281714"/>
                <a:ext cx="73800" cy="892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CCB4B8E-A9E5-E607-516E-B3B233B61A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8319" y="5272714"/>
                  <a:ext cx="9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D57E4F8-9E29-ED67-3800-7CB9E51BAF35}"/>
                    </a:ext>
                  </a:extLst>
                </p14:cNvPr>
                <p14:cNvContentPartPr/>
                <p14:nvPr/>
              </p14:nvContentPartPr>
              <p14:xfrm>
                <a:off x="326719" y="5358034"/>
                <a:ext cx="114480" cy="106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D57E4F8-9E29-ED67-3800-7CB9E51BAF3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8079" y="5349034"/>
                  <a:ext cx="132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5D8135AD-FF31-DEA1-3BC8-5DD1AB65B1BF}"/>
                    </a:ext>
                  </a:extLst>
                </p14:cNvPr>
                <p14:cNvContentPartPr/>
                <p14:nvPr/>
              </p14:nvContentPartPr>
              <p14:xfrm>
                <a:off x="336079" y="5285314"/>
                <a:ext cx="121320" cy="2872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5D8135AD-FF31-DEA1-3BC8-5DD1AB65B1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7079" y="5276674"/>
                  <a:ext cx="1389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9BE41F7-E649-5FB4-4CC0-B1B69890711A}"/>
                    </a:ext>
                  </a:extLst>
                </p14:cNvPr>
                <p14:cNvContentPartPr/>
                <p14:nvPr/>
              </p14:nvContentPartPr>
              <p14:xfrm>
                <a:off x="351199" y="5437234"/>
                <a:ext cx="144360" cy="7920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9BE41F7-E649-5FB4-4CC0-B1B6989071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2199" y="5428594"/>
                  <a:ext cx="162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3A40CF3-CD56-B138-D1FF-F7428045515A}"/>
                    </a:ext>
                  </a:extLst>
                </p14:cNvPr>
                <p14:cNvContentPartPr/>
                <p14:nvPr/>
              </p14:nvContentPartPr>
              <p14:xfrm>
                <a:off x="500599" y="5236354"/>
                <a:ext cx="83160" cy="15048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3A40CF3-CD56-B138-D1FF-F742804551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1959" y="5227354"/>
                  <a:ext cx="100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3AA0D31-62CC-6AA3-A4A4-EC2C2EB0DFC1}"/>
                    </a:ext>
                  </a:extLst>
                </p14:cNvPr>
                <p14:cNvContentPartPr/>
                <p14:nvPr/>
              </p14:nvContentPartPr>
              <p14:xfrm>
                <a:off x="535159" y="5319874"/>
                <a:ext cx="163080" cy="1641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3AA0D31-62CC-6AA3-A4A4-EC2C2EB0D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6159" y="5310874"/>
                  <a:ext cx="18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B1EF5D8-13FC-2028-A55D-F66A5E3FEA39}"/>
                    </a:ext>
                  </a:extLst>
                </p14:cNvPr>
                <p14:cNvContentPartPr/>
                <p14:nvPr/>
              </p14:nvContentPartPr>
              <p14:xfrm>
                <a:off x="684919" y="5122954"/>
                <a:ext cx="108720" cy="946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B1EF5D8-13FC-2028-A55D-F66A5E3FEA3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5919" y="5114314"/>
                  <a:ext cx="126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597E163-129F-EB57-A1A8-A8ED4C7E150E}"/>
                    </a:ext>
                  </a:extLst>
                </p14:cNvPr>
                <p14:cNvContentPartPr/>
                <p14:nvPr/>
              </p14:nvContentPartPr>
              <p14:xfrm>
                <a:off x="745399" y="5134474"/>
                <a:ext cx="34920" cy="907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597E163-129F-EB57-A1A8-A8ED4C7E15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399" y="5125834"/>
                  <a:ext cx="52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4000983-89E7-FB09-DB31-06C03CD4B3E7}"/>
                    </a:ext>
                  </a:extLst>
                </p14:cNvPr>
                <p14:cNvContentPartPr/>
                <p14:nvPr/>
              </p14:nvContentPartPr>
              <p14:xfrm>
                <a:off x="689239" y="5122954"/>
                <a:ext cx="149040" cy="2311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4000983-89E7-FB09-DB31-06C03CD4B3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0239" y="5113954"/>
                  <a:ext cx="1666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A4D363F-37F5-5067-DD9A-F31FD3A16077}"/>
                    </a:ext>
                  </a:extLst>
                </p14:cNvPr>
                <p14:cNvContentPartPr/>
                <p14:nvPr/>
              </p14:nvContentPartPr>
              <p14:xfrm>
                <a:off x="692119" y="5243914"/>
                <a:ext cx="95400" cy="968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A4D363F-37F5-5067-DD9A-F31FD3A160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3119" y="5235274"/>
                  <a:ext cx="113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188B7FB-C62E-480B-C162-2972AD305519}"/>
                    </a:ext>
                  </a:extLst>
                </p14:cNvPr>
                <p14:cNvContentPartPr/>
                <p14:nvPr/>
              </p14:nvContentPartPr>
              <p14:xfrm>
                <a:off x="759439" y="5139154"/>
                <a:ext cx="208800" cy="171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188B7FB-C62E-480B-C162-2972AD3055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0439" y="5130154"/>
                  <a:ext cx="226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8ED3094-F9CB-E8F1-7CC4-CF4136DC1FE6}"/>
                    </a:ext>
                  </a:extLst>
                </p14:cNvPr>
                <p14:cNvContentPartPr/>
                <p14:nvPr/>
              </p14:nvContentPartPr>
              <p14:xfrm>
                <a:off x="904159" y="5060314"/>
                <a:ext cx="58680" cy="37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8ED3094-F9CB-E8F1-7CC4-CF4136DC1F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5159" y="5051314"/>
                  <a:ext cx="76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325B8C2-FA47-1CBE-14AE-707452477B5B}"/>
                    </a:ext>
                  </a:extLst>
                </p14:cNvPr>
                <p14:cNvContentPartPr/>
                <p14:nvPr/>
              </p14:nvContentPartPr>
              <p14:xfrm>
                <a:off x="921079" y="5067154"/>
                <a:ext cx="87840" cy="1994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325B8C2-FA47-1CBE-14AE-707452477B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2079" y="5058514"/>
                  <a:ext cx="105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95376D3-2D3B-8E63-B7D6-4C79625107CB}"/>
                    </a:ext>
                  </a:extLst>
                </p14:cNvPr>
                <p14:cNvContentPartPr/>
                <p14:nvPr/>
              </p14:nvContentPartPr>
              <p14:xfrm>
                <a:off x="971839" y="4995154"/>
                <a:ext cx="45360" cy="111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95376D3-2D3B-8E63-B7D6-4C79625107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99" y="4986514"/>
                  <a:ext cx="63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74FCB2A-6663-E546-4C66-7601EC934D21}"/>
                    </a:ext>
                  </a:extLst>
                </p14:cNvPr>
                <p14:cNvContentPartPr/>
                <p14:nvPr/>
              </p14:nvContentPartPr>
              <p14:xfrm>
                <a:off x="953119" y="5032954"/>
                <a:ext cx="97200" cy="1990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74FCB2A-6663-E546-4C66-7601EC934D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4479" y="5023954"/>
                  <a:ext cx="114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54A2AE6-1A38-5DA4-DBEB-9C70EB35FD38}"/>
                    </a:ext>
                  </a:extLst>
                </p14:cNvPr>
                <p14:cNvContentPartPr/>
                <p14:nvPr/>
              </p14:nvContentPartPr>
              <p14:xfrm>
                <a:off x="1017919" y="5090914"/>
                <a:ext cx="86400" cy="1584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54A2AE6-1A38-5DA4-DBEB-9C70EB35FD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9279" y="5082274"/>
                  <a:ext cx="1040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17512E5-80D8-90DE-3199-D8B199C0EC6A}"/>
                    </a:ext>
                  </a:extLst>
                </p14:cNvPr>
                <p14:cNvContentPartPr/>
                <p14:nvPr/>
              </p14:nvContentPartPr>
              <p14:xfrm>
                <a:off x="1078039" y="4990834"/>
                <a:ext cx="110520" cy="9432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17512E5-80D8-90DE-3199-D8B199C0EC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9039" y="4982194"/>
                  <a:ext cx="128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19237C4-3028-59B4-FC70-BA0B344EB29B}"/>
                    </a:ext>
                  </a:extLst>
                </p14:cNvPr>
                <p14:cNvContentPartPr/>
                <p14:nvPr/>
              </p14:nvContentPartPr>
              <p14:xfrm>
                <a:off x="1074439" y="4940074"/>
                <a:ext cx="131400" cy="207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19237C4-3028-59B4-FC70-BA0B344EB2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5439" y="4931434"/>
                  <a:ext cx="149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A450C46A-84AB-71DE-EA90-01EEBCF3B3EA}"/>
                    </a:ext>
                  </a:extLst>
                </p14:cNvPr>
                <p14:cNvContentPartPr/>
                <p14:nvPr/>
              </p14:nvContentPartPr>
              <p14:xfrm>
                <a:off x="1117279" y="5060674"/>
                <a:ext cx="57600" cy="1296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A450C46A-84AB-71DE-EA90-01EEBCF3B3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8639" y="5051674"/>
                  <a:ext cx="75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9111211-6F59-E286-2C12-6A1BF880AEB3}"/>
                    </a:ext>
                  </a:extLst>
                </p14:cNvPr>
                <p14:cNvContentPartPr/>
                <p14:nvPr/>
              </p14:nvContentPartPr>
              <p14:xfrm>
                <a:off x="1144639" y="4958794"/>
                <a:ext cx="90000" cy="113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9111211-6F59-E286-2C12-6A1BF880AEB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35639" y="4950154"/>
                  <a:ext cx="107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C4F8D2C-179E-F2A9-8C0C-6A9D4E903584}"/>
                    </a:ext>
                  </a:extLst>
                </p14:cNvPr>
                <p14:cNvContentPartPr/>
                <p14:nvPr/>
              </p14:nvContentPartPr>
              <p14:xfrm>
                <a:off x="1255519" y="4897234"/>
                <a:ext cx="63000" cy="1537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C4F8D2C-179E-F2A9-8C0C-6A9D4E90358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46519" y="4888234"/>
                  <a:ext cx="80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135D350-D0D8-E037-D33E-6DEAA385A454}"/>
                    </a:ext>
                  </a:extLst>
                </p14:cNvPr>
                <p14:cNvContentPartPr/>
                <p14:nvPr/>
              </p14:nvContentPartPr>
              <p14:xfrm>
                <a:off x="1323199" y="4828834"/>
                <a:ext cx="27000" cy="1440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135D350-D0D8-E037-D33E-6DEAA385A4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4559" y="4819834"/>
                  <a:ext cx="44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924A222-D0F8-4976-5834-BBD305B7F5FF}"/>
                    </a:ext>
                  </a:extLst>
                </p14:cNvPr>
                <p14:cNvContentPartPr/>
                <p14:nvPr/>
              </p14:nvContentPartPr>
              <p14:xfrm>
                <a:off x="1282519" y="4889674"/>
                <a:ext cx="59760" cy="673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924A222-D0F8-4976-5834-BBD305B7F5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73879" y="4881034"/>
                  <a:ext cx="77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09CED7F-F294-50BF-933B-DE889DB19908}"/>
                    </a:ext>
                  </a:extLst>
                </p14:cNvPr>
                <p14:cNvContentPartPr/>
                <p14:nvPr/>
              </p14:nvContentPartPr>
              <p14:xfrm>
                <a:off x="1332919" y="4849714"/>
                <a:ext cx="74520" cy="2124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09CED7F-F294-50BF-933B-DE889DB199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23919" y="4841074"/>
                  <a:ext cx="92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DC58232-2DBF-E136-8032-F20103551317}"/>
                    </a:ext>
                  </a:extLst>
                </p14:cNvPr>
                <p14:cNvContentPartPr/>
                <p14:nvPr/>
              </p14:nvContentPartPr>
              <p14:xfrm>
                <a:off x="1213759" y="4845034"/>
                <a:ext cx="24120" cy="1512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DC58232-2DBF-E136-8032-F201035513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04759" y="4836034"/>
                  <a:ext cx="41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B3C9BA80-2C92-7C4D-F7F1-A4F3EC54C3FD}"/>
                    </a:ext>
                  </a:extLst>
                </p14:cNvPr>
                <p14:cNvContentPartPr/>
                <p14:nvPr/>
              </p14:nvContentPartPr>
              <p14:xfrm>
                <a:off x="521119" y="5666194"/>
                <a:ext cx="37080" cy="1645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B3C9BA80-2C92-7C4D-F7F1-A4F3EC54C3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2479" y="5657554"/>
                  <a:ext cx="54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21A5E89-6ED4-8735-6F6B-190D36253D80}"/>
                    </a:ext>
                  </a:extLst>
                </p14:cNvPr>
                <p14:cNvContentPartPr/>
                <p14:nvPr/>
              </p14:nvContentPartPr>
              <p14:xfrm>
                <a:off x="546679" y="5664034"/>
                <a:ext cx="77040" cy="990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21A5E89-6ED4-8735-6F6B-190D36253D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8039" y="5655034"/>
                  <a:ext cx="94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9286C8E-2047-EC74-54C4-67C91C90DE2E}"/>
                    </a:ext>
                  </a:extLst>
                </p14:cNvPr>
                <p14:cNvContentPartPr/>
                <p14:nvPr/>
              </p14:nvContentPartPr>
              <p14:xfrm>
                <a:off x="574039" y="5671234"/>
                <a:ext cx="52560" cy="1414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9286C8E-2047-EC74-54C4-67C91C90DE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5039" y="5662234"/>
                  <a:ext cx="70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13DEFE0-5F4D-A281-5F7D-17C3311229B9}"/>
                    </a:ext>
                  </a:extLst>
                </p14:cNvPr>
                <p14:cNvContentPartPr/>
                <p14:nvPr/>
              </p14:nvContentPartPr>
              <p14:xfrm>
                <a:off x="528679" y="5742154"/>
                <a:ext cx="203760" cy="1335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13DEFE0-5F4D-A281-5F7D-17C3311229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9679" y="5733154"/>
                  <a:ext cx="221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FEEF30E-1908-FEE9-183F-01D409095CE9}"/>
                    </a:ext>
                  </a:extLst>
                </p14:cNvPr>
                <p14:cNvContentPartPr/>
                <p14:nvPr/>
              </p14:nvContentPartPr>
              <p14:xfrm>
                <a:off x="689239" y="5539834"/>
                <a:ext cx="84600" cy="187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FEEF30E-1908-FEE9-183F-01D409095C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0239" y="5530834"/>
                  <a:ext cx="102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40A7DA9-8AEF-315B-E134-B103E26FA6D6}"/>
                    </a:ext>
                  </a:extLst>
                </p14:cNvPr>
                <p14:cNvContentPartPr/>
                <p14:nvPr/>
              </p14:nvContentPartPr>
              <p14:xfrm>
                <a:off x="706519" y="5640994"/>
                <a:ext cx="60480" cy="61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40A7DA9-8AEF-315B-E134-B103E26FA6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7879" y="5631994"/>
                  <a:ext cx="78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3FB9AA3-6DEA-94F1-1EEB-B658F61E880E}"/>
                    </a:ext>
                  </a:extLst>
                </p14:cNvPr>
                <p14:cNvContentPartPr/>
                <p14:nvPr/>
              </p14:nvContentPartPr>
              <p14:xfrm>
                <a:off x="685999" y="5520754"/>
                <a:ext cx="200880" cy="2224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3FB9AA3-6DEA-94F1-1EEB-B658F61E88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7359" y="5511754"/>
                  <a:ext cx="218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E39168F-C9A9-9B59-489F-0E18EE9ECAFF}"/>
                    </a:ext>
                  </a:extLst>
                </p14:cNvPr>
                <p14:cNvContentPartPr/>
                <p14:nvPr/>
              </p14:nvContentPartPr>
              <p14:xfrm>
                <a:off x="884719" y="5427514"/>
                <a:ext cx="184320" cy="16560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E39168F-C9A9-9B59-489F-0E18EE9ECA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5719" y="5418874"/>
                  <a:ext cx="201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B590DDE-E951-A899-A734-2B88145CF3C3}"/>
                    </a:ext>
                  </a:extLst>
                </p14:cNvPr>
                <p14:cNvContentPartPr/>
                <p14:nvPr/>
              </p14:nvContentPartPr>
              <p14:xfrm>
                <a:off x="1053199" y="5283154"/>
                <a:ext cx="75600" cy="7344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B590DDE-E951-A899-A734-2B88145CF3C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4199" y="5274154"/>
                  <a:ext cx="932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12F6D3E-650E-B898-F740-823DED70B032}"/>
                    </a:ext>
                  </a:extLst>
                </p14:cNvPr>
                <p14:cNvContentPartPr/>
                <p14:nvPr/>
              </p14:nvContentPartPr>
              <p14:xfrm>
                <a:off x="1081639" y="5280994"/>
                <a:ext cx="96840" cy="2131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12F6D3E-650E-B898-F740-823DED70B0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72639" y="5272354"/>
                  <a:ext cx="114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1DD9B3C-50E7-3BB6-E52F-AB3611F63C05}"/>
                    </a:ext>
                  </a:extLst>
                </p14:cNvPr>
                <p14:cNvContentPartPr/>
                <p14:nvPr/>
              </p14:nvContentPartPr>
              <p14:xfrm>
                <a:off x="1128079" y="5245714"/>
                <a:ext cx="68040" cy="172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1DD9B3C-50E7-3BB6-E52F-AB3611F63C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19439" y="5236714"/>
                  <a:ext cx="85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FA9CB6E-DCE3-7539-8170-F715A1DC2703}"/>
                    </a:ext>
                  </a:extLst>
                </p14:cNvPr>
                <p14:cNvContentPartPr/>
                <p14:nvPr/>
              </p14:nvContentPartPr>
              <p14:xfrm>
                <a:off x="1131679" y="5238154"/>
                <a:ext cx="50760" cy="864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FA9CB6E-DCE3-7539-8170-F715A1DC27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23039" y="5229154"/>
                  <a:ext cx="68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6F7C9AB-5E60-0D92-CE99-94EB95B3B6EF}"/>
                    </a:ext>
                  </a:extLst>
                </p14:cNvPr>
                <p14:cNvContentPartPr/>
                <p14:nvPr/>
              </p14:nvContentPartPr>
              <p14:xfrm>
                <a:off x="1129879" y="5358034"/>
                <a:ext cx="42120" cy="396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6F7C9AB-5E60-0D92-CE99-94EB95B3B6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1239" y="5349034"/>
                  <a:ext cx="59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A145F33-85A7-7D32-60C4-9D252D740BC6}"/>
                    </a:ext>
                  </a:extLst>
                </p14:cNvPr>
                <p14:cNvContentPartPr/>
                <p14:nvPr/>
              </p14:nvContentPartPr>
              <p14:xfrm>
                <a:off x="1134199" y="5304754"/>
                <a:ext cx="70920" cy="662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A145F33-85A7-7D32-60C4-9D252D740B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5559" y="5295754"/>
                  <a:ext cx="88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2D598E5F-1A09-3E7F-F68C-C2CA710EE004}"/>
                    </a:ext>
                  </a:extLst>
                </p14:cNvPr>
                <p14:cNvContentPartPr/>
                <p14:nvPr/>
              </p14:nvContentPartPr>
              <p14:xfrm>
                <a:off x="1148239" y="5331394"/>
                <a:ext cx="100440" cy="1573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2D598E5F-1A09-3E7F-F68C-C2CA710EE00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9239" y="5322394"/>
                  <a:ext cx="118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70CDF659-DD47-A05B-996A-D3D660D5D7A5}"/>
                    </a:ext>
                  </a:extLst>
                </p14:cNvPr>
                <p14:cNvContentPartPr/>
                <p14:nvPr/>
              </p14:nvContentPartPr>
              <p14:xfrm>
                <a:off x="1196839" y="5408434"/>
                <a:ext cx="5400" cy="5652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70CDF659-DD47-A05B-996A-D3D660D5D7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7839" y="5399434"/>
                  <a:ext cx="23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5CFF138-34EC-DE86-8F91-8BCD3FD0E437}"/>
                    </a:ext>
                  </a:extLst>
                </p14:cNvPr>
                <p14:cNvContentPartPr/>
                <p14:nvPr/>
              </p14:nvContentPartPr>
              <p14:xfrm>
                <a:off x="1247599" y="5165434"/>
                <a:ext cx="95040" cy="261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5CFF138-34EC-DE86-8F91-8BCD3FD0E43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38599" y="5156434"/>
                  <a:ext cx="112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8F63E8C-15AB-E9A6-1116-AE0C60662E67}"/>
                    </a:ext>
                  </a:extLst>
                </p14:cNvPr>
                <p14:cNvContentPartPr/>
                <p14:nvPr/>
              </p14:nvContentPartPr>
              <p14:xfrm>
                <a:off x="1254799" y="5192074"/>
                <a:ext cx="103320" cy="8892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8F63E8C-15AB-E9A6-1116-AE0C60662E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45799" y="5183074"/>
                  <a:ext cx="120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9D88113-7E1D-960C-6CD1-233BEEE8D61E}"/>
                    </a:ext>
                  </a:extLst>
                </p14:cNvPr>
                <p14:cNvContentPartPr/>
                <p14:nvPr/>
              </p14:nvContentPartPr>
              <p14:xfrm>
                <a:off x="1331119" y="5186674"/>
                <a:ext cx="26280" cy="4644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9D88113-7E1D-960C-6CD1-233BEEE8D61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322119" y="5177674"/>
                  <a:ext cx="43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02B147B7-35B0-E754-DAB7-10CC99380AD4}"/>
                    </a:ext>
                  </a:extLst>
                </p14:cNvPr>
                <p14:cNvContentPartPr/>
                <p14:nvPr/>
              </p14:nvContentPartPr>
              <p14:xfrm>
                <a:off x="1286119" y="5166154"/>
                <a:ext cx="103320" cy="1976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02B147B7-35B0-E754-DAB7-10CC99380AD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77479" y="5157154"/>
                  <a:ext cx="120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F69B2B30-D80D-6BBD-FE20-47B30FDAAFAD}"/>
                    </a:ext>
                  </a:extLst>
                </p14:cNvPr>
                <p14:cNvContentPartPr/>
                <p14:nvPr/>
              </p14:nvContentPartPr>
              <p14:xfrm>
                <a:off x="1315279" y="5241034"/>
                <a:ext cx="262440" cy="1796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F69B2B30-D80D-6BBD-FE20-47B30FDAAF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6639" y="5232394"/>
                  <a:ext cx="28008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F4839496-16E8-3265-B0FB-4CCDD6F3F419}"/>
                  </a:ext>
                </a:extLst>
              </p14:cNvPr>
              <p14:cNvContentPartPr/>
              <p14:nvPr/>
            </p14:nvContentPartPr>
            <p14:xfrm>
              <a:off x="708319" y="3940714"/>
              <a:ext cx="11160" cy="1872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F4839496-16E8-3265-B0FB-4CCDD6F3F41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99679" y="3931714"/>
                <a:ext cx="2880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BCF6640B-0F07-5BDE-B151-47375D700AAA}"/>
              </a:ext>
            </a:extLst>
          </p:cNvPr>
          <p:cNvGrpSpPr/>
          <p:nvPr/>
        </p:nvGrpSpPr>
        <p:grpSpPr>
          <a:xfrm>
            <a:off x="488719" y="3430234"/>
            <a:ext cx="512280" cy="503640"/>
            <a:chOff x="488719" y="3430234"/>
            <a:chExt cx="51228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B39735B-387A-5DE9-8DB0-656018BCC205}"/>
                    </a:ext>
                  </a:extLst>
                </p14:cNvPr>
                <p14:cNvContentPartPr/>
                <p14:nvPr/>
              </p14:nvContentPartPr>
              <p14:xfrm>
                <a:off x="529759" y="3700234"/>
                <a:ext cx="23400" cy="1872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B39735B-387A-5DE9-8DB0-656018BCC2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119" y="3691594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A6479D6-B8DA-45FC-AA6A-4597DB8F477F}"/>
                    </a:ext>
                  </a:extLst>
                </p14:cNvPr>
                <p14:cNvContentPartPr/>
                <p14:nvPr/>
              </p14:nvContentPartPr>
              <p14:xfrm>
                <a:off x="488719" y="3698434"/>
                <a:ext cx="205920" cy="16632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A6479D6-B8DA-45FC-AA6A-4597DB8F47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9719" y="3689794"/>
                  <a:ext cx="2235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DDB370D-DBD9-2E7E-DA37-1C312543D3C4}"/>
                    </a:ext>
                  </a:extLst>
                </p14:cNvPr>
                <p14:cNvContentPartPr/>
                <p14:nvPr/>
              </p14:nvContentPartPr>
              <p14:xfrm>
                <a:off x="555319" y="3694834"/>
                <a:ext cx="47520" cy="1900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DDB370D-DBD9-2E7E-DA37-1C312543D3C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6319" y="3686194"/>
                  <a:ext cx="651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73451014-F6D0-0D14-7746-09B4475A33AB}"/>
                    </a:ext>
                  </a:extLst>
                </p14:cNvPr>
                <p14:cNvContentPartPr/>
                <p14:nvPr/>
              </p14:nvContentPartPr>
              <p14:xfrm>
                <a:off x="633439" y="3724354"/>
                <a:ext cx="18360" cy="644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73451014-F6D0-0D14-7746-09B4475A33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4439" y="3715714"/>
                  <a:ext cx="36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F16A6C5-75B7-E8F2-CF3F-4A246FB0FFC9}"/>
                    </a:ext>
                  </a:extLst>
                </p14:cNvPr>
                <p14:cNvContentPartPr/>
                <p14:nvPr/>
              </p14:nvContentPartPr>
              <p14:xfrm>
                <a:off x="613279" y="3603394"/>
                <a:ext cx="145800" cy="330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F16A6C5-75B7-E8F2-CF3F-4A246FB0FF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4639" y="3594394"/>
                  <a:ext cx="1634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E213493-2018-68C1-9588-AE5C9B249720}"/>
                    </a:ext>
                  </a:extLst>
                </p14:cNvPr>
                <p14:cNvContentPartPr/>
                <p14:nvPr/>
              </p14:nvContentPartPr>
              <p14:xfrm>
                <a:off x="724159" y="3430234"/>
                <a:ext cx="276840" cy="39384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E213493-2018-68C1-9588-AE5C9B2497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5519" y="3421234"/>
                  <a:ext cx="294480" cy="41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B2B4D900-5AA0-E106-2088-7AAC77D9C2BF}"/>
              </a:ext>
            </a:extLst>
          </p:cNvPr>
          <p:cNvGrpSpPr/>
          <p:nvPr/>
        </p:nvGrpSpPr>
        <p:grpSpPr>
          <a:xfrm>
            <a:off x="74719" y="3819754"/>
            <a:ext cx="1050840" cy="640080"/>
            <a:chOff x="74719" y="3819754"/>
            <a:chExt cx="1050840" cy="64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6B10C66-F155-0A32-C877-CB15542D95B2}"/>
                    </a:ext>
                  </a:extLst>
                </p14:cNvPr>
                <p14:cNvContentPartPr/>
                <p14:nvPr/>
              </p14:nvContentPartPr>
              <p14:xfrm>
                <a:off x="106399" y="4307914"/>
                <a:ext cx="74160" cy="9396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6B10C66-F155-0A32-C877-CB15542D95B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399" y="4298914"/>
                  <a:ext cx="91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5E5EA61-4688-5FC3-65DB-31D7C7BB290C}"/>
                    </a:ext>
                  </a:extLst>
                </p14:cNvPr>
                <p14:cNvContentPartPr/>
                <p14:nvPr/>
              </p14:nvContentPartPr>
              <p14:xfrm>
                <a:off x="118639" y="4223674"/>
                <a:ext cx="123840" cy="943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5E5EA61-4688-5FC3-65DB-31D7C7BB290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639" y="4214674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A57BCD2-AB58-3869-5E07-FE523ED5BAD3}"/>
                    </a:ext>
                  </a:extLst>
                </p14:cNvPr>
                <p14:cNvContentPartPr/>
                <p14:nvPr/>
              </p14:nvContentPartPr>
              <p14:xfrm>
                <a:off x="74719" y="4245274"/>
                <a:ext cx="54720" cy="3240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A57BCD2-AB58-3869-5E07-FE523ED5BA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079" y="4236634"/>
                  <a:ext cx="72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7C463C4-CF8C-2701-070E-6D187F9B3B02}"/>
                    </a:ext>
                  </a:extLst>
                </p14:cNvPr>
                <p14:cNvContentPartPr/>
                <p14:nvPr/>
              </p14:nvContentPartPr>
              <p14:xfrm>
                <a:off x="128719" y="4223674"/>
                <a:ext cx="5760" cy="7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7C463C4-CF8C-2701-070E-6D187F9B3B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20079" y="4214674"/>
                  <a:ext cx="23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71CF1D9-86B2-437E-5B60-3EED55C35A85}"/>
                    </a:ext>
                  </a:extLst>
                </p14:cNvPr>
                <p14:cNvContentPartPr/>
                <p14:nvPr/>
              </p14:nvContentPartPr>
              <p14:xfrm>
                <a:off x="130159" y="4284874"/>
                <a:ext cx="115560" cy="1749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71CF1D9-86B2-437E-5B60-3EED55C35A8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1159" y="4275874"/>
                  <a:ext cx="133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2058F94-4FBB-87D6-55D4-C3DE006FFDFB}"/>
                    </a:ext>
                  </a:extLst>
                </p14:cNvPr>
                <p14:cNvContentPartPr/>
                <p14:nvPr/>
              </p14:nvContentPartPr>
              <p14:xfrm>
                <a:off x="227359" y="4168234"/>
                <a:ext cx="165600" cy="1681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2058F94-4FBB-87D6-55D4-C3DE006FFDF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8719" y="4159594"/>
                  <a:ext cx="183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48D2EBC4-9B26-22D4-A5EE-7C157735232C}"/>
                    </a:ext>
                  </a:extLst>
                </p14:cNvPr>
                <p14:cNvContentPartPr/>
                <p14:nvPr/>
              </p14:nvContentPartPr>
              <p14:xfrm>
                <a:off x="238519" y="4242394"/>
                <a:ext cx="109440" cy="14508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48D2EBC4-9B26-22D4-A5EE-7C15773523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9519" y="4233394"/>
                  <a:ext cx="127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A64F864-D5C6-6C44-2F54-CB0D555FF6E1}"/>
                    </a:ext>
                  </a:extLst>
                </p14:cNvPr>
                <p14:cNvContentPartPr/>
                <p14:nvPr/>
              </p14:nvContentPartPr>
              <p14:xfrm>
                <a:off x="390439" y="4182274"/>
                <a:ext cx="25200" cy="295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A64F864-D5C6-6C44-2F54-CB0D555FF6E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1799" y="4173634"/>
                  <a:ext cx="42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773561DF-AAE4-EAEA-91FC-DB6779D6B909}"/>
                    </a:ext>
                  </a:extLst>
                </p14:cNvPr>
                <p14:cNvContentPartPr/>
                <p14:nvPr/>
              </p14:nvContentPartPr>
              <p14:xfrm>
                <a:off x="415279" y="4195954"/>
                <a:ext cx="14760" cy="8316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773561DF-AAE4-EAEA-91FC-DB6779D6B90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6279" y="4186954"/>
                  <a:ext cx="32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10F536A-B424-0393-7E76-0AAA4BF1D267}"/>
                    </a:ext>
                  </a:extLst>
                </p14:cNvPr>
                <p14:cNvContentPartPr/>
                <p14:nvPr/>
              </p14:nvContentPartPr>
              <p14:xfrm>
                <a:off x="420319" y="4102354"/>
                <a:ext cx="75960" cy="13248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10F536A-B424-0393-7E76-0AAA4BF1D26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1319" y="4093714"/>
                  <a:ext cx="936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816564E-41F8-395C-780D-054F4D789E72}"/>
                    </a:ext>
                  </a:extLst>
                </p14:cNvPr>
                <p14:cNvContentPartPr/>
                <p14:nvPr/>
              </p14:nvContentPartPr>
              <p14:xfrm>
                <a:off x="387919" y="4075354"/>
                <a:ext cx="39240" cy="197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816564E-41F8-395C-780D-054F4D789E7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9279" y="4066354"/>
                  <a:ext cx="56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E8F0B99-0877-CB74-BC0F-6C777576CE6C}"/>
                    </a:ext>
                  </a:extLst>
                </p14:cNvPr>
                <p14:cNvContentPartPr/>
                <p14:nvPr/>
              </p14:nvContentPartPr>
              <p14:xfrm>
                <a:off x="455239" y="4019914"/>
                <a:ext cx="106920" cy="19404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E8F0B99-0877-CB74-BC0F-6C777576CE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6599" y="4011274"/>
                  <a:ext cx="124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DF864D9-101F-B696-24E6-6E0465021216}"/>
                    </a:ext>
                  </a:extLst>
                </p14:cNvPr>
                <p14:cNvContentPartPr/>
                <p14:nvPr/>
              </p14:nvContentPartPr>
              <p14:xfrm>
                <a:off x="526879" y="4044394"/>
                <a:ext cx="34920" cy="2700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DF864D9-101F-B696-24E6-6E04650212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17879" y="4035394"/>
                  <a:ext cx="52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6D7C32B-9791-F39E-1CDD-6C8CC3162300}"/>
                    </a:ext>
                  </a:extLst>
                </p14:cNvPr>
                <p14:cNvContentPartPr/>
                <p14:nvPr/>
              </p14:nvContentPartPr>
              <p14:xfrm>
                <a:off x="557839" y="3996514"/>
                <a:ext cx="46800" cy="49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6D7C32B-9791-F39E-1CDD-6C8CC316230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9199" y="3987514"/>
                  <a:ext cx="64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3A31660-50AB-1DA9-9E97-097C53C3AA4E}"/>
                    </a:ext>
                  </a:extLst>
                </p14:cNvPr>
                <p14:cNvContentPartPr/>
                <p14:nvPr/>
              </p14:nvContentPartPr>
              <p14:xfrm>
                <a:off x="532279" y="4060954"/>
                <a:ext cx="47160" cy="4896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3A31660-50AB-1DA9-9E97-097C53C3AA4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279" y="4052314"/>
                  <a:ext cx="64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6BE3EF2-6692-AFBF-FCC6-84347C3B4713}"/>
                    </a:ext>
                  </a:extLst>
                </p14:cNvPr>
                <p14:cNvContentPartPr/>
                <p14:nvPr/>
              </p14:nvContentPartPr>
              <p14:xfrm>
                <a:off x="538399" y="4038994"/>
                <a:ext cx="93600" cy="11916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6BE3EF2-6692-AFBF-FCC6-84347C3B471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9399" y="4029994"/>
                  <a:ext cx="111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7290C0A-6798-2D00-1A79-7D9AD36F39D2}"/>
                    </a:ext>
                  </a:extLst>
                </p14:cNvPr>
                <p14:cNvContentPartPr/>
                <p14:nvPr/>
              </p14:nvContentPartPr>
              <p14:xfrm>
                <a:off x="545599" y="4059514"/>
                <a:ext cx="97200" cy="14868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7290C0A-6798-2D00-1A79-7D9AD36F39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6599" y="4050514"/>
                  <a:ext cx="114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F69581B2-1F91-E519-DF97-208E3A6521FD}"/>
                    </a:ext>
                  </a:extLst>
                </p14:cNvPr>
                <p14:cNvContentPartPr/>
                <p14:nvPr/>
              </p14:nvContentPartPr>
              <p14:xfrm>
                <a:off x="620119" y="3969874"/>
                <a:ext cx="163440" cy="1623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F69581B2-1F91-E519-DF97-208E3A6521F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119" y="3960874"/>
                  <a:ext cx="181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48EC038-522A-E101-2BD5-81B0F7A93039}"/>
                    </a:ext>
                  </a:extLst>
                </p14:cNvPr>
                <p14:cNvContentPartPr/>
                <p14:nvPr/>
              </p14:nvContentPartPr>
              <p14:xfrm>
                <a:off x="694639" y="3969154"/>
                <a:ext cx="9360" cy="12744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48EC038-522A-E101-2BD5-81B0F7A930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5639" y="3960514"/>
                  <a:ext cx="27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1A931C25-A818-AD0D-D7AB-4A0CB3B465F5}"/>
                    </a:ext>
                  </a:extLst>
                </p14:cNvPr>
                <p14:cNvContentPartPr/>
                <p14:nvPr/>
              </p14:nvContentPartPr>
              <p14:xfrm>
                <a:off x="623719" y="3999034"/>
                <a:ext cx="264960" cy="14328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1A931C25-A818-AD0D-D7AB-4A0CB3B465F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4719" y="3990034"/>
                  <a:ext cx="282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2A22FA99-D127-FE7E-C627-5F7EE88A7CF3}"/>
                    </a:ext>
                  </a:extLst>
                </p14:cNvPr>
                <p14:cNvContentPartPr/>
                <p14:nvPr/>
              </p14:nvContentPartPr>
              <p14:xfrm>
                <a:off x="824599" y="3831634"/>
                <a:ext cx="70920" cy="8748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2A22FA99-D127-FE7E-C627-5F7EE88A7CF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5959" y="3822994"/>
                  <a:ext cx="88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757055B9-6D7D-113E-DCF6-7F3402326B61}"/>
                    </a:ext>
                  </a:extLst>
                </p14:cNvPr>
                <p14:cNvContentPartPr/>
                <p14:nvPr/>
              </p14:nvContentPartPr>
              <p14:xfrm>
                <a:off x="824959" y="3819754"/>
                <a:ext cx="162000" cy="20088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757055B9-6D7D-113E-DCF6-7F3402326B6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5959" y="3810754"/>
                  <a:ext cx="179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C852DFE6-9B5D-F279-DB63-8678BEE204B7}"/>
                    </a:ext>
                  </a:extLst>
                </p14:cNvPr>
                <p14:cNvContentPartPr/>
                <p14:nvPr/>
              </p14:nvContentPartPr>
              <p14:xfrm>
                <a:off x="966439" y="3939994"/>
                <a:ext cx="159120" cy="24768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C852DFE6-9B5D-F279-DB63-8678BEE204B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7799" y="3931354"/>
                  <a:ext cx="17676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F3C37F32-740D-B1A3-DEC9-F300FEE537F0}"/>
              </a:ext>
            </a:extLst>
          </p:cNvPr>
          <p:cNvGrpSpPr/>
          <p:nvPr/>
        </p:nvGrpSpPr>
        <p:grpSpPr>
          <a:xfrm>
            <a:off x="7445359" y="3806794"/>
            <a:ext cx="1625400" cy="2296800"/>
            <a:chOff x="7445359" y="3806794"/>
            <a:chExt cx="1625400" cy="22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0E35E00C-9288-9FAE-4397-65AF5B5632AD}"/>
                    </a:ext>
                  </a:extLst>
                </p14:cNvPr>
                <p14:cNvContentPartPr/>
                <p14:nvPr/>
              </p14:nvContentPartPr>
              <p14:xfrm>
                <a:off x="7901119" y="4056994"/>
                <a:ext cx="20880" cy="20376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0E35E00C-9288-9FAE-4397-65AF5B5632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2119" y="4048354"/>
                  <a:ext cx="38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B928206A-C13A-2FD7-2FD7-A13788D3CD9F}"/>
                    </a:ext>
                  </a:extLst>
                </p14:cNvPr>
                <p14:cNvContentPartPr/>
                <p14:nvPr/>
              </p14:nvContentPartPr>
              <p14:xfrm>
                <a:off x="7871959" y="4033234"/>
                <a:ext cx="182520" cy="2350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B928206A-C13A-2FD7-2FD7-A13788D3CD9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62959" y="4024234"/>
                  <a:ext cx="200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E2B0D5B7-F1C7-A98A-55A9-250234372E6B}"/>
                    </a:ext>
                  </a:extLst>
                </p14:cNvPr>
                <p14:cNvContentPartPr/>
                <p14:nvPr/>
              </p14:nvContentPartPr>
              <p14:xfrm>
                <a:off x="7905799" y="4117834"/>
                <a:ext cx="81360" cy="2808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E2B0D5B7-F1C7-A98A-55A9-250234372E6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97159" y="4108834"/>
                  <a:ext cx="9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2E74823-5BCD-49B2-F07C-9E0D616C6F1B}"/>
                    </a:ext>
                  </a:extLst>
                </p14:cNvPr>
                <p14:cNvContentPartPr/>
                <p14:nvPr/>
              </p14:nvContentPartPr>
              <p14:xfrm>
                <a:off x="7907599" y="4151674"/>
                <a:ext cx="73080" cy="11232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2E74823-5BCD-49B2-F07C-9E0D616C6F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98959" y="4142674"/>
                  <a:ext cx="90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00D87862-8B65-269C-1C5A-9B6E41C5E561}"/>
                    </a:ext>
                  </a:extLst>
                </p14:cNvPr>
                <p14:cNvContentPartPr/>
                <p14:nvPr/>
              </p14:nvContentPartPr>
              <p14:xfrm>
                <a:off x="8092999" y="4024234"/>
                <a:ext cx="45360" cy="108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00D87862-8B65-269C-1C5A-9B6E41C5E56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84359" y="4015594"/>
                  <a:ext cx="63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FF1BBDA-FC12-852F-4F44-D5E3E739BC78}"/>
                    </a:ext>
                  </a:extLst>
                </p14:cNvPr>
                <p14:cNvContentPartPr/>
                <p14:nvPr/>
              </p14:nvContentPartPr>
              <p14:xfrm>
                <a:off x="8040439" y="4090834"/>
                <a:ext cx="120240" cy="13284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FF1BBDA-FC12-852F-4F44-D5E3E739BC7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31439" y="4082194"/>
                  <a:ext cx="137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980EB07B-BB71-A2C9-C0FF-0356E146BD1F}"/>
                    </a:ext>
                  </a:extLst>
                </p14:cNvPr>
                <p14:cNvContentPartPr/>
                <p14:nvPr/>
              </p14:nvContentPartPr>
              <p14:xfrm>
                <a:off x="8204599" y="3985714"/>
                <a:ext cx="142920" cy="19188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980EB07B-BB71-A2C9-C0FF-0356E146BD1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95599" y="3976714"/>
                  <a:ext cx="160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C931A17-9FCC-411A-6893-B85EA65B4226}"/>
                    </a:ext>
                  </a:extLst>
                </p14:cNvPr>
                <p14:cNvContentPartPr/>
                <p14:nvPr/>
              </p14:nvContentPartPr>
              <p14:xfrm>
                <a:off x="8178319" y="4101274"/>
                <a:ext cx="94320" cy="975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C931A17-9FCC-411A-6893-B85EA65B42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69319" y="4092274"/>
                  <a:ext cx="111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04212BC-3317-86EC-7131-DB8BCE41CD6D}"/>
                    </a:ext>
                  </a:extLst>
                </p14:cNvPr>
                <p14:cNvContentPartPr/>
                <p14:nvPr/>
              </p14:nvContentPartPr>
              <p14:xfrm>
                <a:off x="8379559" y="3918754"/>
                <a:ext cx="87840" cy="12564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04212BC-3317-86EC-7131-DB8BCE41CD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70559" y="3909754"/>
                  <a:ext cx="105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5A15A702-F684-70A3-63F5-4346A862F3D9}"/>
                    </a:ext>
                  </a:extLst>
                </p14:cNvPr>
                <p14:cNvContentPartPr/>
                <p14:nvPr/>
              </p14:nvContentPartPr>
              <p14:xfrm>
                <a:off x="8306119" y="3920194"/>
                <a:ext cx="132120" cy="21600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5A15A702-F684-70A3-63F5-4346A862F3D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97479" y="3911194"/>
                  <a:ext cx="149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A7B460F8-06F1-E484-07C6-361B22419443}"/>
                    </a:ext>
                  </a:extLst>
                </p14:cNvPr>
                <p14:cNvContentPartPr/>
                <p14:nvPr/>
              </p14:nvContentPartPr>
              <p14:xfrm>
                <a:off x="8343199" y="4100194"/>
                <a:ext cx="186480" cy="7308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A7B460F8-06F1-E484-07C6-361B2241944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34199" y="4091194"/>
                  <a:ext cx="204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BE8B86C-0BCA-77BC-7851-FADC0169897F}"/>
                    </a:ext>
                  </a:extLst>
                </p14:cNvPr>
                <p14:cNvContentPartPr/>
                <p14:nvPr/>
              </p14:nvContentPartPr>
              <p14:xfrm>
                <a:off x="8519239" y="3911554"/>
                <a:ext cx="143640" cy="2008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BE8B86C-0BCA-77BC-7851-FADC016989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10239" y="3902554"/>
                  <a:ext cx="161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9A7A1F54-2223-352C-D122-04092DD002F0}"/>
                    </a:ext>
                  </a:extLst>
                </p14:cNvPr>
                <p14:cNvContentPartPr/>
                <p14:nvPr/>
              </p14:nvContentPartPr>
              <p14:xfrm>
                <a:off x="8750719" y="3930994"/>
                <a:ext cx="61920" cy="9396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9A7A1F54-2223-352C-D122-04092DD002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42079" y="3922354"/>
                  <a:ext cx="79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A895F67-CCA6-1FA6-1A71-0E2C21C81C27}"/>
                    </a:ext>
                  </a:extLst>
                </p14:cNvPr>
                <p14:cNvContentPartPr/>
                <p14:nvPr/>
              </p14:nvContentPartPr>
              <p14:xfrm>
                <a:off x="8690599" y="3878074"/>
                <a:ext cx="108360" cy="1998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A895F67-CCA6-1FA6-1A71-0E2C21C81C2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81959" y="3869074"/>
                  <a:ext cx="126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F5A4B9C3-53F7-8432-73C3-F71060C26A6B}"/>
                    </a:ext>
                  </a:extLst>
                </p14:cNvPr>
                <p14:cNvContentPartPr/>
                <p14:nvPr/>
              </p14:nvContentPartPr>
              <p14:xfrm>
                <a:off x="8825239" y="3940714"/>
                <a:ext cx="19080" cy="5400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F5A4B9C3-53F7-8432-73C3-F71060C26A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816599" y="3931714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33B92B7-6313-568A-B340-1BCC4BA31CAD}"/>
                    </a:ext>
                  </a:extLst>
                </p14:cNvPr>
                <p14:cNvContentPartPr/>
                <p14:nvPr/>
              </p14:nvContentPartPr>
              <p14:xfrm>
                <a:off x="8848279" y="3806794"/>
                <a:ext cx="54720" cy="2401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33B92B7-6313-568A-B340-1BCC4BA31CA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39639" y="3798154"/>
                  <a:ext cx="72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B894D00A-CDBA-22B5-92D7-7A5BCF5DAE81}"/>
                    </a:ext>
                  </a:extLst>
                </p14:cNvPr>
                <p14:cNvContentPartPr/>
                <p14:nvPr/>
              </p14:nvContentPartPr>
              <p14:xfrm>
                <a:off x="8907679" y="3829114"/>
                <a:ext cx="96120" cy="20664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B894D00A-CDBA-22B5-92D7-7A5BCF5DAE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98679" y="3820474"/>
                  <a:ext cx="113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46BE57D-344E-DF7A-4F24-06A88B74C033}"/>
                    </a:ext>
                  </a:extLst>
                </p14:cNvPr>
                <p14:cNvContentPartPr/>
                <p14:nvPr/>
              </p14:nvContentPartPr>
              <p14:xfrm>
                <a:off x="8683039" y="3953314"/>
                <a:ext cx="30960" cy="3924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46BE57D-344E-DF7A-4F24-06A88B74C0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674039" y="3944314"/>
                  <a:ext cx="48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BAC8E5E-80CB-7AFB-F7B7-750F9FDAB65D}"/>
                    </a:ext>
                  </a:extLst>
                </p14:cNvPr>
                <p14:cNvContentPartPr/>
                <p14:nvPr/>
              </p14:nvContentPartPr>
              <p14:xfrm>
                <a:off x="7445359" y="5856634"/>
                <a:ext cx="12960" cy="2275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BAC8E5E-80CB-7AFB-F7B7-750F9FDAB6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36719" y="5847634"/>
                  <a:ext cx="30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6BFED224-695F-B711-EA3C-47CE65375A93}"/>
                    </a:ext>
                  </a:extLst>
                </p14:cNvPr>
                <p14:cNvContentPartPr/>
                <p14:nvPr/>
              </p14:nvContentPartPr>
              <p14:xfrm>
                <a:off x="7458319" y="5802274"/>
                <a:ext cx="197280" cy="30132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6BFED224-695F-B711-EA3C-47CE65375A9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49319" y="5793274"/>
                  <a:ext cx="214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7AE4728-5FE8-799E-93C7-5FA805A8AC85}"/>
                    </a:ext>
                  </a:extLst>
                </p14:cNvPr>
                <p14:cNvContentPartPr/>
                <p14:nvPr/>
              </p14:nvContentPartPr>
              <p14:xfrm>
                <a:off x="7466239" y="5909914"/>
                <a:ext cx="107640" cy="9684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7AE4728-5FE8-799E-93C7-5FA805A8AC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457239" y="5900914"/>
                  <a:ext cx="12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C7726A8-FAA8-2759-ED45-9E7396834ADD}"/>
                    </a:ext>
                  </a:extLst>
                </p14:cNvPr>
                <p14:cNvContentPartPr/>
                <p14:nvPr/>
              </p14:nvContentPartPr>
              <p14:xfrm>
                <a:off x="7510159" y="5886154"/>
                <a:ext cx="22320" cy="18324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C7726A8-FAA8-2759-ED45-9E7396834AD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01519" y="5877514"/>
                  <a:ext cx="39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3B87D9D8-3CF5-6979-9B89-64A944657067}"/>
                    </a:ext>
                  </a:extLst>
                </p14:cNvPr>
                <p14:cNvContentPartPr/>
                <p14:nvPr/>
              </p14:nvContentPartPr>
              <p14:xfrm>
                <a:off x="7593319" y="5841874"/>
                <a:ext cx="213480" cy="11664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3B87D9D8-3CF5-6979-9B89-64A94465706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584319" y="5833234"/>
                  <a:ext cx="23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30FFAE71-2686-28DA-3BF6-57C301B422D8}"/>
                    </a:ext>
                  </a:extLst>
                </p14:cNvPr>
                <p14:cNvContentPartPr/>
                <p14:nvPr/>
              </p14:nvContentPartPr>
              <p14:xfrm>
                <a:off x="7743079" y="5880034"/>
                <a:ext cx="45000" cy="1846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30FFAE71-2686-28DA-3BF6-57C301B422D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34079" y="5871394"/>
                  <a:ext cx="62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ADBAB55-9807-5597-19B9-3DDCC35AF430}"/>
                    </a:ext>
                  </a:extLst>
                </p14:cNvPr>
                <p14:cNvContentPartPr/>
                <p14:nvPr/>
              </p14:nvContentPartPr>
              <p14:xfrm>
                <a:off x="8120359" y="4336354"/>
                <a:ext cx="220320" cy="167148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ADBAB55-9807-5597-19B9-3DDCC35AF4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11359" y="4327354"/>
                  <a:ext cx="237960" cy="16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2AF75ED6-2AEB-1A81-1F2C-8CA2DEF6EDAF}"/>
                    </a:ext>
                  </a:extLst>
                </p14:cNvPr>
                <p14:cNvContentPartPr/>
                <p14:nvPr/>
              </p14:nvContentPartPr>
              <p14:xfrm>
                <a:off x="8224399" y="5749714"/>
                <a:ext cx="203760" cy="25884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2AF75ED6-2AEB-1A81-1F2C-8CA2DEF6ED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15759" y="5740714"/>
                  <a:ext cx="2214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12EA94FD-624E-12B9-67C7-1F6A33ED64C8}"/>
                    </a:ext>
                  </a:extLst>
                </p14:cNvPr>
                <p14:cNvContentPartPr/>
                <p14:nvPr/>
              </p14:nvContentPartPr>
              <p14:xfrm>
                <a:off x="8486119" y="5738914"/>
                <a:ext cx="219600" cy="17136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12EA94FD-624E-12B9-67C7-1F6A33ED64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477119" y="5730274"/>
                  <a:ext cx="237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C679258C-76A1-E5AB-EB6E-C5EFE89CC400}"/>
                    </a:ext>
                  </a:extLst>
                </p14:cNvPr>
                <p14:cNvContentPartPr/>
                <p14:nvPr/>
              </p14:nvContentPartPr>
              <p14:xfrm>
                <a:off x="8716159" y="5676274"/>
                <a:ext cx="354600" cy="16668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C679258C-76A1-E5AB-EB6E-C5EFE89CC40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07519" y="5667634"/>
                  <a:ext cx="372240" cy="184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2a. Modelling complex </a:t>
            </a:r>
            <a:r>
              <a:rPr lang="en-GB" sz="3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pdfs</a:t>
            </a: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 (Generative)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Mixture models 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t-distributions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Factor analysis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501008"/>
            <a:ext cx="890995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Brace 5"/>
          <p:cNvSpPr/>
          <p:nvPr/>
        </p:nvSpPr>
        <p:spPr>
          <a:xfrm>
            <a:off x="4283968" y="2000240"/>
            <a:ext cx="432048" cy="93610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004048" y="228827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EM algorithm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2b. Models for regression (Discriminative)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Linear &amp; non-linear regression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Gaussian process regression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The relevance vector machine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429000"/>
            <a:ext cx="3446050" cy="334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645024"/>
            <a:ext cx="4211686" cy="296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DAA603-4DFD-42C9-A2CD-4D1885906F6F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Time Commitment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2814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30 x 1-hour lectures</a:t>
            </a:r>
            <a:br>
              <a:rPr lang="en-US" altLang="en-US" sz="2800" dirty="0"/>
            </a:b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10 x 3-hour labs – do the programming </a:t>
            </a:r>
            <a:r>
              <a:rPr lang="en-US" altLang="en-US" sz="2800" dirty="0" err="1"/>
              <a:t>practicals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/>
              <a:t>Expect to spend 10 hours a week on: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Reading book, reviewing class notes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Working through proofs and implementing algorithms</a:t>
            </a:r>
            <a:endParaRPr lang="en-US" sz="2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88" y="1357298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2b. Models for classification (Discriminative)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Logistic regression		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Gaussian process classification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Boosting and classification trees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r="25807"/>
          <a:stretch>
            <a:fillRect/>
          </a:stretch>
        </p:blipFill>
        <p:spPr bwMode="auto">
          <a:xfrm>
            <a:off x="323528" y="3441552"/>
            <a:ext cx="2520280" cy="3416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573016"/>
            <a:ext cx="5768407" cy="32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298"/>
            <a:ext cx="79592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3a. Connecting Models 1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Conditional Independence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Graphical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Inference on tree-structured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Pictorial Structures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9" y="3879846"/>
            <a:ext cx="3888432" cy="2930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933056"/>
            <a:ext cx="3672408" cy="275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66897"/>
            <a:ext cx="79592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3a. Connecting Models 1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Undirected models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Markov random fields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latin typeface="+mn-lt"/>
              </a:rPr>
              <a:t>Graph cuts</a:t>
            </a:r>
          </a:p>
          <a:p>
            <a:pPr marL="1428750" lvl="2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2180" t="24226" r="9464" b="28836"/>
          <a:stretch>
            <a:fillRect/>
          </a:stretch>
        </p:blipFill>
        <p:spPr bwMode="auto">
          <a:xfrm>
            <a:off x="214313" y="3978275"/>
            <a:ext cx="5786437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10213" y="3863975"/>
            <a:ext cx="3997325" cy="2994025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55546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4. Models of Shape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Point distribution model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Active Shape Models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Active appearance models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2227" name="TextBox 7"/>
          <p:cNvSpPr txBox="1">
            <a:spLocks noChangeArrowheads="1"/>
          </p:cNvSpPr>
          <p:nvPr/>
        </p:nvSpPr>
        <p:spPr bwMode="auto">
          <a:xfrm>
            <a:off x="2286000" y="6357938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Active Shape Models</a:t>
            </a:r>
          </a:p>
        </p:txBody>
      </p:sp>
      <p:pic>
        <p:nvPicPr>
          <p:cNvPr id="25" name="cootes-central_brain_aam_search+lines[1]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75" y="3429000"/>
            <a:ext cx="388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fsrch1b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75" y="3500438"/>
            <a:ext cx="19304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0" name="TextBox 26"/>
          <p:cNvSpPr txBox="1">
            <a:spLocks noChangeArrowheads="1"/>
          </p:cNvSpPr>
          <p:nvPr/>
        </p:nvSpPr>
        <p:spPr bwMode="auto">
          <a:xfrm>
            <a:off x="6215063" y="6286500"/>
            <a:ext cx="25003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>
                <a:latin typeface="Calibri" pitchFamily="34" charset="0"/>
              </a:rPr>
              <a:t>Active Appearance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63166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5. Tracking 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The </a:t>
            </a:r>
            <a:r>
              <a:rPr lang="en-GB" sz="3200" dirty="0" err="1">
                <a:latin typeface="+mn-lt"/>
              </a:rPr>
              <a:t>Kalman</a:t>
            </a:r>
            <a:r>
              <a:rPr lang="en-GB" sz="3200" dirty="0">
                <a:latin typeface="+mn-lt"/>
              </a:rPr>
              <a:t> Filter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Extensions of the </a:t>
            </a:r>
            <a:r>
              <a:rPr lang="en-GB" sz="3200" dirty="0" err="1">
                <a:latin typeface="+mn-lt"/>
              </a:rPr>
              <a:t>Kalman</a:t>
            </a:r>
            <a:r>
              <a:rPr lang="en-GB" sz="3200" dirty="0">
                <a:latin typeface="+mn-lt"/>
              </a:rPr>
              <a:t> Filter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Particle Filtering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3251" name="TextBox 7"/>
          <p:cNvSpPr txBox="1">
            <a:spLocks noChangeArrowheads="1"/>
          </p:cNvSpPr>
          <p:nvPr/>
        </p:nvSpPr>
        <p:spPr bwMode="auto">
          <a:xfrm>
            <a:off x="2890838" y="6130925"/>
            <a:ext cx="2895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Examples of Tracking Objects</a:t>
            </a:r>
          </a:p>
        </p:txBody>
      </p:sp>
      <p:pic>
        <p:nvPicPr>
          <p:cNvPr id="5" name="iccv98.mp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0" y="3429000"/>
            <a:ext cx="3286125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dancemv_Condens.mpeg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5375" y="3429000"/>
            <a:ext cx="3405188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80438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6. Face Recognition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Subspace models for recognition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Within- and between- individual variance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Recognition across pose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51203" name="TextBox 7"/>
          <p:cNvSpPr txBox="1">
            <a:spLocks noChangeArrowheads="1"/>
          </p:cNvSpPr>
          <p:nvPr/>
        </p:nvSpPr>
        <p:spPr bwMode="auto">
          <a:xfrm>
            <a:off x="1849438" y="6554788"/>
            <a:ext cx="3436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latin typeface="Calibri" pitchFamily="34" charset="0"/>
              </a:rPr>
              <a:t>Face Models</a:t>
            </a:r>
          </a:p>
        </p:txBody>
      </p:sp>
      <p:grpSp>
        <p:nvGrpSpPr>
          <p:cNvPr id="51204" name="Group 37"/>
          <p:cNvGrpSpPr>
            <a:grpSpLocks/>
          </p:cNvGrpSpPr>
          <p:nvPr/>
        </p:nvGrpSpPr>
        <p:grpSpPr bwMode="auto">
          <a:xfrm>
            <a:off x="285750" y="3429000"/>
            <a:ext cx="4929188" cy="3214688"/>
            <a:chOff x="1474" y="1661"/>
            <a:chExt cx="3039" cy="2404"/>
          </a:xfrm>
        </p:grpSpPr>
        <p:sp>
          <p:nvSpPr>
            <p:cNvPr id="51213" name="Rectangle 38"/>
            <p:cNvSpPr>
              <a:spLocks noChangeArrowheads="1"/>
            </p:cNvSpPr>
            <p:nvPr/>
          </p:nvSpPr>
          <p:spPr bwMode="auto">
            <a:xfrm>
              <a:off x="1474" y="1661"/>
              <a:ext cx="3039" cy="240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pic>
          <p:nvPicPr>
            <p:cNvPr id="51214" name="Picture 39"/>
            <p:cNvPicPr>
              <a:picLocks noChangeAspect="1" noChangeArrowheads="1"/>
            </p:cNvPicPr>
            <p:nvPr/>
          </p:nvPicPr>
          <p:blipFill>
            <a:blip r:embed="rId2" cstate="print"/>
            <a:srcRect l="12962" t="6682" r="9544" b="10059"/>
            <a:stretch>
              <a:fillRect/>
            </a:stretch>
          </p:blipFill>
          <p:spPr bwMode="auto">
            <a:xfrm>
              <a:off x="1610" y="1754"/>
              <a:ext cx="913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5" name="Picture 40"/>
            <p:cNvPicPr>
              <a:picLocks noChangeAspect="1" noChangeArrowheads="1"/>
            </p:cNvPicPr>
            <p:nvPr/>
          </p:nvPicPr>
          <p:blipFill>
            <a:blip r:embed="rId3" cstate="print"/>
            <a:srcRect l="12892" t="6682" r="9544" b="10059"/>
            <a:stretch>
              <a:fillRect/>
            </a:stretch>
          </p:blipFill>
          <p:spPr bwMode="auto">
            <a:xfrm>
              <a:off x="2532" y="1752"/>
              <a:ext cx="914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6" name="Picture 41"/>
            <p:cNvPicPr>
              <a:picLocks noChangeAspect="1" noChangeArrowheads="1"/>
            </p:cNvPicPr>
            <p:nvPr/>
          </p:nvPicPr>
          <p:blipFill>
            <a:blip r:embed="rId4" cstate="print"/>
            <a:srcRect l="12962" t="6682" r="6268" b="10059"/>
            <a:stretch>
              <a:fillRect/>
            </a:stretch>
          </p:blipFill>
          <p:spPr bwMode="auto">
            <a:xfrm>
              <a:off x="3455" y="1752"/>
              <a:ext cx="952" cy="952"/>
            </a:xfrm>
            <a:prstGeom prst="rect">
              <a:avLst/>
            </a:prstGeom>
            <a:noFill/>
            <a:ln w="41275">
              <a:noFill/>
              <a:prstDash val="sysDot"/>
              <a:miter lim="800000"/>
              <a:headEnd/>
              <a:tailEnd/>
            </a:ln>
          </p:spPr>
        </p:pic>
        <p:pic>
          <p:nvPicPr>
            <p:cNvPr id="51217" name="Picture 42"/>
            <p:cNvPicPr>
              <a:picLocks noChangeAspect="1" noChangeArrowheads="1"/>
            </p:cNvPicPr>
            <p:nvPr/>
          </p:nvPicPr>
          <p:blipFill>
            <a:blip r:embed="rId5" cstate="print"/>
            <a:srcRect l="12215" t="6993" r="7465" b="9091"/>
            <a:stretch>
              <a:fillRect/>
            </a:stretch>
          </p:blipFill>
          <p:spPr bwMode="auto">
            <a:xfrm>
              <a:off x="1598" y="2947"/>
              <a:ext cx="947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8" name="Picture 43"/>
            <p:cNvPicPr>
              <a:picLocks noChangeAspect="1" noChangeArrowheads="1"/>
            </p:cNvPicPr>
            <p:nvPr/>
          </p:nvPicPr>
          <p:blipFill>
            <a:blip r:embed="rId6" cstate="print"/>
            <a:srcRect l="12553" t="6993" r="5429" b="8392"/>
            <a:stretch>
              <a:fillRect/>
            </a:stretch>
          </p:blipFill>
          <p:spPr bwMode="auto">
            <a:xfrm>
              <a:off x="2534" y="2947"/>
              <a:ext cx="967" cy="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9" name="Picture 44"/>
            <p:cNvPicPr>
              <a:picLocks noChangeAspect="1" noChangeArrowheads="1"/>
            </p:cNvPicPr>
            <p:nvPr/>
          </p:nvPicPr>
          <p:blipFill>
            <a:blip r:embed="rId7" cstate="print"/>
            <a:srcRect l="12892" t="6993" r="6786" b="9091"/>
            <a:stretch>
              <a:fillRect/>
            </a:stretch>
          </p:blipFill>
          <p:spPr bwMode="auto">
            <a:xfrm>
              <a:off x="3468" y="2947"/>
              <a:ext cx="947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20" name="Text Box 45"/>
            <p:cNvSpPr txBox="1">
              <a:spLocks noChangeArrowheads="1"/>
            </p:cNvSpPr>
            <p:nvPr/>
          </p:nvSpPr>
          <p:spPr bwMode="auto">
            <a:xfrm>
              <a:off x="1813" y="2645"/>
              <a:ext cx="400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F(:,1)</a:t>
              </a:r>
            </a:p>
          </p:txBody>
        </p:sp>
        <p:sp>
          <p:nvSpPr>
            <p:cNvPr id="51221" name="Text Box 46"/>
            <p:cNvSpPr txBox="1">
              <a:spLocks noChangeArrowheads="1"/>
            </p:cNvSpPr>
            <p:nvPr/>
          </p:nvSpPr>
          <p:spPr bwMode="auto">
            <a:xfrm>
              <a:off x="2755" y="2645"/>
              <a:ext cx="400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F(:,2)</a:t>
              </a:r>
            </a:p>
          </p:txBody>
        </p:sp>
        <p:sp>
          <p:nvSpPr>
            <p:cNvPr id="51222" name="Text Box 47"/>
            <p:cNvSpPr txBox="1">
              <a:spLocks noChangeArrowheads="1"/>
            </p:cNvSpPr>
            <p:nvPr/>
          </p:nvSpPr>
          <p:spPr bwMode="auto">
            <a:xfrm>
              <a:off x="3707" y="2637"/>
              <a:ext cx="400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m+2(</a:t>
              </a:r>
              <a:r>
                <a:rPr lang="en-US" sz="1200" b="1">
                  <a:latin typeface="Calibri" pitchFamily="34" charset="0"/>
                </a:rPr>
                <a:t>F:,3)</a:t>
              </a:r>
            </a:p>
          </p:txBody>
        </p:sp>
        <p:sp>
          <p:nvSpPr>
            <p:cNvPr id="51223" name="Text Box 48"/>
            <p:cNvSpPr txBox="1">
              <a:spLocks noChangeArrowheads="1"/>
            </p:cNvSpPr>
            <p:nvPr/>
          </p:nvSpPr>
          <p:spPr bwMode="auto">
            <a:xfrm>
              <a:off x="1813" y="3847"/>
              <a:ext cx="412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G(:,1)</a:t>
              </a:r>
            </a:p>
          </p:txBody>
        </p:sp>
        <p:sp>
          <p:nvSpPr>
            <p:cNvPr id="51224" name="Text Box 49"/>
            <p:cNvSpPr txBox="1">
              <a:spLocks noChangeArrowheads="1"/>
            </p:cNvSpPr>
            <p:nvPr/>
          </p:nvSpPr>
          <p:spPr bwMode="auto">
            <a:xfrm>
              <a:off x="2755" y="3838"/>
              <a:ext cx="412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m+2(</a:t>
              </a:r>
              <a:r>
                <a:rPr lang="en-US" sz="1200" b="1">
                  <a:latin typeface="Calibri" pitchFamily="34" charset="0"/>
                </a:rPr>
                <a:t>G:,2)</a:t>
              </a:r>
            </a:p>
          </p:txBody>
        </p:sp>
        <p:sp>
          <p:nvSpPr>
            <p:cNvPr id="51225" name="Text Box 50"/>
            <p:cNvSpPr txBox="1">
              <a:spLocks noChangeArrowheads="1"/>
            </p:cNvSpPr>
            <p:nvPr/>
          </p:nvSpPr>
          <p:spPr bwMode="auto">
            <a:xfrm>
              <a:off x="3696" y="3838"/>
              <a:ext cx="413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latin typeface="Symbol" pitchFamily="18" charset="2"/>
                </a:rPr>
                <a:t>m+2</a:t>
              </a:r>
              <a:r>
                <a:rPr lang="en-US" sz="1200" b="1">
                  <a:latin typeface="Calibri" pitchFamily="34" charset="0"/>
                </a:rPr>
                <a:t>G(:,3)</a:t>
              </a:r>
            </a:p>
          </p:txBody>
        </p:sp>
      </p:grpSp>
      <p:grpSp>
        <p:nvGrpSpPr>
          <p:cNvPr id="51205" name="Group 45"/>
          <p:cNvGrpSpPr>
            <a:grpSpLocks/>
          </p:cNvGrpSpPr>
          <p:nvPr/>
        </p:nvGrpSpPr>
        <p:grpSpPr bwMode="auto">
          <a:xfrm>
            <a:off x="5857875" y="3214688"/>
            <a:ext cx="2643188" cy="3500437"/>
            <a:chOff x="5500694" y="3000372"/>
            <a:chExt cx="3032119" cy="3786214"/>
          </a:xfrm>
        </p:grpSpPr>
        <p:pic>
          <p:nvPicPr>
            <p:cNvPr id="51207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 l="5428" t="16216" b="16217"/>
            <a:stretch>
              <a:fillRect/>
            </a:stretch>
          </p:blipFill>
          <p:spPr bwMode="auto">
            <a:xfrm>
              <a:off x="6962775" y="5057799"/>
              <a:ext cx="1493838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8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 l="9648" t="13513" r="8342" b="16217"/>
            <a:stretch>
              <a:fillRect/>
            </a:stretch>
          </p:blipFill>
          <p:spPr bwMode="auto">
            <a:xfrm>
              <a:off x="5645157" y="3062285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9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 l="9648" t="10811" r="8342" b="18919"/>
            <a:stretch>
              <a:fillRect/>
            </a:stretch>
          </p:blipFill>
          <p:spPr bwMode="auto">
            <a:xfrm>
              <a:off x="7156457" y="3062285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1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 l="9648" t="13513" r="8342" b="16217"/>
            <a:stretch>
              <a:fillRect/>
            </a:stretch>
          </p:blipFill>
          <p:spPr bwMode="auto">
            <a:xfrm>
              <a:off x="5580063" y="5057799"/>
              <a:ext cx="1295400" cy="166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11" name="Rectangle 10"/>
            <p:cNvSpPr>
              <a:spLocks noChangeArrowheads="1"/>
            </p:cNvSpPr>
            <p:nvPr/>
          </p:nvSpPr>
          <p:spPr bwMode="auto">
            <a:xfrm>
              <a:off x="5500694" y="3000372"/>
              <a:ext cx="3024188" cy="1800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51212" name="Rectangle 11"/>
            <p:cNvSpPr>
              <a:spLocks noChangeArrowheads="1"/>
            </p:cNvSpPr>
            <p:nvPr/>
          </p:nvSpPr>
          <p:spPr bwMode="auto">
            <a:xfrm>
              <a:off x="5508625" y="4986361"/>
              <a:ext cx="3024188" cy="18002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sp>
        <p:nvSpPr>
          <p:cNvPr id="51206" name="TextBox 46"/>
          <p:cNvSpPr txBox="1">
            <a:spLocks noChangeArrowheads="1"/>
          </p:cNvSpPr>
          <p:nvPr/>
        </p:nvSpPr>
        <p:spPr bwMode="auto">
          <a:xfrm>
            <a:off x="6929438" y="4773613"/>
            <a:ext cx="642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>
                <a:latin typeface="Calibri" pitchFamily="34" charset="0"/>
              </a:rPr>
              <a:t>vs.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6851940" cy="2062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7. Geometry of a Single Camera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Image transformations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How do 3d points project to pixels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Special cases of imaging</a:t>
            </a:r>
          </a:p>
        </p:txBody>
      </p:sp>
      <p:grpSp>
        <p:nvGrpSpPr>
          <p:cNvPr id="44035" name="Group 5"/>
          <p:cNvGrpSpPr>
            <a:grpSpLocks/>
          </p:cNvGrpSpPr>
          <p:nvPr/>
        </p:nvGrpSpPr>
        <p:grpSpPr bwMode="auto">
          <a:xfrm>
            <a:off x="3214688" y="3500438"/>
            <a:ext cx="5929312" cy="2671762"/>
            <a:chOff x="34925" y="1484313"/>
            <a:chExt cx="9112250" cy="4473575"/>
          </a:xfrm>
        </p:grpSpPr>
        <p:pic>
          <p:nvPicPr>
            <p:cNvPr id="44039" name="Picture 6" descr="SCamPanoIn3"/>
            <p:cNvPicPr>
              <a:picLocks noChangeAspect="1" noChangeArrowheads="1"/>
            </p:cNvPicPr>
            <p:nvPr/>
          </p:nvPicPr>
          <p:blipFill>
            <a:blip r:embed="rId3" cstate="print"/>
            <a:srcRect l="16899" t="5617" r="13388" b="10532"/>
            <a:stretch>
              <a:fillRect/>
            </a:stretch>
          </p:blipFill>
          <p:spPr bwMode="auto">
            <a:xfrm>
              <a:off x="6202363" y="1508125"/>
              <a:ext cx="2944812" cy="2214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0" name="Picture 7" descr="SCamPanoIn1"/>
            <p:cNvPicPr>
              <a:picLocks noChangeAspect="1" noChangeArrowheads="1"/>
            </p:cNvPicPr>
            <p:nvPr/>
          </p:nvPicPr>
          <p:blipFill>
            <a:blip r:embed="rId4" cstate="print"/>
            <a:srcRect l="17339" t="5617" r="13828" b="10883"/>
            <a:stretch>
              <a:fillRect/>
            </a:stretch>
          </p:blipFill>
          <p:spPr bwMode="auto">
            <a:xfrm>
              <a:off x="3160713" y="1508125"/>
              <a:ext cx="2909887" cy="220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1" name="Picture 8" descr="SCamPanoIn2"/>
            <p:cNvPicPr>
              <a:picLocks noChangeAspect="1" noChangeArrowheads="1"/>
            </p:cNvPicPr>
            <p:nvPr/>
          </p:nvPicPr>
          <p:blipFill>
            <a:blip r:embed="rId5" cstate="print"/>
            <a:srcRect l="16681" t="5968" r="12894" b="10532"/>
            <a:stretch>
              <a:fillRect/>
            </a:stretch>
          </p:blipFill>
          <p:spPr bwMode="auto">
            <a:xfrm>
              <a:off x="63500" y="1519238"/>
              <a:ext cx="2962275" cy="219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2" name="Picture 9" descr="SCamPanoNew123W"/>
            <p:cNvPicPr>
              <a:picLocks noChangeAspect="1" noChangeArrowheads="1"/>
            </p:cNvPicPr>
            <p:nvPr/>
          </p:nvPicPr>
          <p:blipFill>
            <a:blip r:embed="rId6" cstate="print"/>
            <a:srcRect l="35141" t="41365" r="27983" b="44888"/>
            <a:stretch>
              <a:fillRect/>
            </a:stretch>
          </p:blipFill>
          <p:spPr bwMode="auto">
            <a:xfrm>
              <a:off x="107950" y="3860800"/>
              <a:ext cx="9001125" cy="209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3" name="Rectangle 10"/>
            <p:cNvSpPr>
              <a:spLocks noChangeArrowheads="1"/>
            </p:cNvSpPr>
            <p:nvPr/>
          </p:nvSpPr>
          <p:spPr bwMode="auto">
            <a:xfrm>
              <a:off x="50800" y="1484313"/>
              <a:ext cx="488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(A)</a:t>
              </a:r>
            </a:p>
          </p:txBody>
        </p:sp>
        <p:sp>
          <p:nvSpPr>
            <p:cNvPr id="44044" name="Rectangle 11"/>
            <p:cNvSpPr>
              <a:spLocks noChangeArrowheads="1"/>
            </p:cNvSpPr>
            <p:nvPr/>
          </p:nvSpPr>
          <p:spPr bwMode="auto">
            <a:xfrm>
              <a:off x="3146425" y="1484313"/>
              <a:ext cx="4889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(B)</a:t>
              </a:r>
            </a:p>
          </p:txBody>
        </p:sp>
        <p:sp>
          <p:nvSpPr>
            <p:cNvPr id="44045" name="Rectangle 12"/>
            <p:cNvSpPr>
              <a:spLocks noChangeArrowheads="1"/>
            </p:cNvSpPr>
            <p:nvPr/>
          </p:nvSpPr>
          <p:spPr bwMode="auto">
            <a:xfrm>
              <a:off x="6170613" y="1484313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(C)</a:t>
              </a:r>
            </a:p>
          </p:txBody>
        </p:sp>
        <p:sp>
          <p:nvSpPr>
            <p:cNvPr id="44046" name="Rectangle 13"/>
            <p:cNvSpPr>
              <a:spLocks noChangeArrowheads="1"/>
            </p:cNvSpPr>
            <p:nvPr/>
          </p:nvSpPr>
          <p:spPr bwMode="auto">
            <a:xfrm>
              <a:off x="34925" y="3789363"/>
              <a:ext cx="5016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(D)</a:t>
              </a:r>
            </a:p>
          </p:txBody>
        </p:sp>
      </p:grpSp>
      <p:sp>
        <p:nvSpPr>
          <p:cNvPr id="44036" name="TextBox 14"/>
          <p:cNvSpPr txBox="1">
            <a:spLocks noChangeArrowheads="1"/>
          </p:cNvSpPr>
          <p:nvPr/>
        </p:nvSpPr>
        <p:spPr bwMode="auto">
          <a:xfrm>
            <a:off x="214313" y="6143625"/>
            <a:ext cx="27892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Augmented Reality Tracking</a:t>
            </a:r>
          </a:p>
        </p:txBody>
      </p:sp>
      <p:sp>
        <p:nvSpPr>
          <p:cNvPr id="44037" name="TextBox 15"/>
          <p:cNvSpPr txBox="1">
            <a:spLocks noChangeArrowheads="1"/>
          </p:cNvSpPr>
          <p:nvPr/>
        </p:nvSpPr>
        <p:spPr bwMode="auto">
          <a:xfrm>
            <a:off x="4967288" y="6143625"/>
            <a:ext cx="1819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Image Mosaicing </a:t>
            </a:r>
          </a:p>
        </p:txBody>
      </p:sp>
      <p:pic>
        <p:nvPicPr>
          <p:cNvPr id="18" name="FrogCom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5" y="3686175"/>
            <a:ext cx="2990850" cy="224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8" y="1357313"/>
            <a:ext cx="8335962" cy="3046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8. Geometry of  multiple cameras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Stereo vision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 err="1">
                <a:latin typeface="+mn-lt"/>
              </a:rPr>
              <a:t>Epipolar</a:t>
            </a:r>
            <a:r>
              <a:rPr lang="en-GB" sz="3200" dirty="0">
                <a:latin typeface="+mn-lt"/>
              </a:rPr>
              <a:t> geometry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Finding and matching  distinctive </a:t>
            </a:r>
            <a:r>
              <a:rPr lang="en-GB" sz="3200" dirty="0" err="1">
                <a:latin typeface="+mn-lt"/>
              </a:rPr>
              <a:t>keypoints</a:t>
            </a:r>
            <a:endParaRPr lang="en-GB" sz="3200" dirty="0">
              <a:latin typeface="+mn-lt"/>
            </a:endParaRP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3200" dirty="0">
                <a:latin typeface="+mn-lt"/>
              </a:rPr>
              <a:t>Shape from silhouette</a:t>
            </a:r>
          </a:p>
          <a:p>
            <a:pPr marL="971550" lvl="1" indent="-51435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3200" dirty="0">
              <a:latin typeface="+mn-lt"/>
            </a:endParaRPr>
          </a:p>
        </p:txBody>
      </p:sp>
      <p:sp>
        <p:nvSpPr>
          <p:cNvPr id="45059" name="TextBox 14"/>
          <p:cNvSpPr txBox="1">
            <a:spLocks noChangeArrowheads="1"/>
          </p:cNvSpPr>
          <p:nvPr/>
        </p:nvSpPr>
        <p:spPr bwMode="auto">
          <a:xfrm>
            <a:off x="1071563" y="6488113"/>
            <a:ext cx="3348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Models from Sparse Stereo Vision</a:t>
            </a:r>
          </a:p>
        </p:txBody>
      </p:sp>
      <p:sp>
        <p:nvSpPr>
          <p:cNvPr id="45060" name="TextBox 15"/>
          <p:cNvSpPr txBox="1">
            <a:spLocks noChangeArrowheads="1"/>
          </p:cNvSpPr>
          <p:nvPr/>
        </p:nvSpPr>
        <p:spPr bwMode="auto">
          <a:xfrm>
            <a:off x="5886450" y="6488113"/>
            <a:ext cx="2257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Shape from silhouette</a:t>
            </a:r>
          </a:p>
        </p:txBody>
      </p:sp>
      <p:pic>
        <p:nvPicPr>
          <p:cNvPr id="17" name="JoeMarkerComp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3" y="4059238"/>
            <a:ext cx="3300412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ModelsShort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88" y="4071938"/>
            <a:ext cx="364331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Course Mailing</a:t>
            </a:r>
            <a:endParaRPr lang="en-GB" dirty="0"/>
          </a:p>
        </p:txBody>
      </p:sp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428625" y="1428750"/>
            <a:ext cx="871537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2400" dirty="0">
                <a:latin typeface="Calibri" pitchFamily="34" charset="0"/>
              </a:rPr>
              <a:t>IMPORTANT!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Course information will be distributed via </a:t>
            </a:r>
            <a:r>
              <a:rPr lang="en-GB" sz="2400" dirty="0" err="1">
                <a:latin typeface="Calibri" pitchFamily="34" charset="0"/>
              </a:rPr>
              <a:t>Moodle</a:t>
            </a:r>
            <a:r>
              <a:rPr lang="en-GB" sz="2400" dirty="0">
                <a:latin typeface="Calibri" pitchFamily="34" charset="0"/>
              </a:rPr>
              <a:t>. </a:t>
            </a:r>
          </a:p>
          <a:p>
            <a:pPr algn="just"/>
            <a:endParaRPr lang="en-GB" sz="2400" dirty="0">
              <a:latin typeface="Calibri" pitchFamily="34" charset="0"/>
            </a:endParaRPr>
          </a:p>
          <a:p>
            <a:pPr algn="just"/>
            <a:r>
              <a:rPr lang="en-GB" sz="2400" dirty="0">
                <a:latin typeface="Calibri" pitchFamily="34" charset="0"/>
              </a:rPr>
              <a:t>All announcements on </a:t>
            </a:r>
            <a:r>
              <a:rPr lang="en-GB" sz="2400" dirty="0" err="1">
                <a:latin typeface="Calibri" pitchFamily="34" charset="0"/>
              </a:rPr>
              <a:t>Moodle</a:t>
            </a:r>
            <a:r>
              <a:rPr lang="en-GB" sz="2400" dirty="0">
                <a:latin typeface="Calibri" pitchFamily="34" charset="0"/>
              </a:rPr>
              <a:t> will be assumed to have been received.  </a:t>
            </a:r>
          </a:p>
          <a:p>
            <a:pPr algn="just"/>
            <a:endParaRPr lang="en-GB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1B6DF-53AF-4CE3-86AC-AE390CB27BF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274638"/>
            <a:ext cx="4143404" cy="1143000"/>
          </a:xfrm>
        </p:spPr>
        <p:txBody>
          <a:bodyPr/>
          <a:lstStyle/>
          <a:p>
            <a:pPr eaLnBrk="1" hangingPunct="1"/>
            <a:r>
              <a:rPr lang="en-GB" dirty="0"/>
              <a:t>Our Book(s)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8662" y="1772816"/>
            <a:ext cx="821244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By Simon </a:t>
            </a:r>
            <a:r>
              <a:rPr lang="en-US" sz="2800" dirty="0">
                <a:hlinkClick r:id="rId2"/>
              </a:rPr>
              <a:t>Prince</a:t>
            </a:r>
            <a:r>
              <a:rPr lang="en-US" sz="2800" dirty="0"/>
              <a:t>, ex-UCL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Mainly </a:t>
            </a:r>
          </a:p>
          <a:p>
            <a:r>
              <a:rPr lang="en-US" sz="2800" b="1" dirty="0"/>
              <a:t>Computer Vision Models</a:t>
            </a:r>
          </a:p>
          <a:p>
            <a:r>
              <a:rPr lang="en-US" sz="2800" dirty="0"/>
              <a:t>Online here: </a:t>
            </a:r>
          </a:p>
          <a:p>
            <a:r>
              <a:rPr lang="en-GB" sz="2800" dirty="0">
                <a:hlinkClick r:id="rId3"/>
              </a:rPr>
              <a:t>http://www.computervisionmodels.com/</a:t>
            </a:r>
            <a:endParaRPr lang="en-GB" sz="2800" dirty="0"/>
          </a:p>
          <a:p>
            <a:r>
              <a:rPr lang="en-US" sz="2800" dirty="0"/>
              <a:t>(Also using Simon Prince’s slides (thanks Simon!))</a:t>
            </a:r>
          </a:p>
          <a:p>
            <a:endParaRPr lang="en-US" sz="2800" dirty="0"/>
          </a:p>
          <a:p>
            <a:r>
              <a:rPr lang="en-GB" sz="2800" dirty="0"/>
              <a:t>Now also trialling content from Simon’s</a:t>
            </a:r>
          </a:p>
          <a:p>
            <a:r>
              <a:rPr lang="en-GB" sz="2800" dirty="0"/>
              <a:t>“</a:t>
            </a:r>
            <a:r>
              <a:rPr lang="en-GB" sz="2800" b="1" dirty="0">
                <a:hlinkClick r:id="rId4"/>
              </a:rPr>
              <a:t>Understanding Deep Learning</a:t>
            </a:r>
            <a:r>
              <a:rPr lang="en-GB" sz="2800" dirty="0"/>
              <a:t>”</a:t>
            </a:r>
          </a:p>
        </p:txBody>
      </p:sp>
      <p:pic>
        <p:nvPicPr>
          <p:cNvPr id="2" name="Picture 2" descr="Book Cov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7214" y="357166"/>
            <a:ext cx="2381250" cy="3543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1B6DF-53AF-4CE3-86AC-AE390CB27BF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</a:t>
            </a:r>
            <a:endParaRPr lang="en-US" dirty="0"/>
          </a:p>
        </p:txBody>
      </p:sp>
      <p:pic>
        <p:nvPicPr>
          <p:cNvPr id="19459" name="Picture 5" descr="01326110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628776"/>
            <a:ext cx="3101963" cy="401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7" descr="01319119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4588" y="1557338"/>
            <a:ext cx="332898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1571612"/>
            <a:ext cx="3286148" cy="46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>
            <a:hlinkClick r:id="rId5"/>
            <a:extLst>
              <a:ext uri="{FF2B5EF4-FFF2-40B4-BE49-F238E27FC236}">
                <a16:creationId xmlns:a16="http://schemas.microsoft.com/office/drawing/2014/main" id="{0DCCB21B-3B99-9C4A-9F54-9B2DD809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72" y="1484784"/>
            <a:ext cx="3283024" cy="47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ver: Computer Vision: A Modern Approach">
            <a:extLst>
              <a:ext uri="{FF2B5EF4-FFF2-40B4-BE49-F238E27FC236}">
                <a16:creationId xmlns:a16="http://schemas.microsoft.com/office/drawing/2014/main" id="{7A0AD67B-8931-6351-6715-8FC3634DA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484783"/>
            <a:ext cx="3637276" cy="46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</a:t>
            </a:r>
          </a:p>
        </p:txBody>
      </p:sp>
      <p:pic>
        <p:nvPicPr>
          <p:cNvPr id="20482" name="Picture 2" descr="Multiple View Geometry in Computer Vision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1500188"/>
            <a:ext cx="4643437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 descr="http://www.robots.ox.ac.uk/~contours/images/FrontCover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38" y="2000250"/>
            <a:ext cx="32861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428625" y="6215063"/>
            <a:ext cx="4130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Good for geometry (1 free chapter online)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5429250" y="6202363"/>
            <a:ext cx="3030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Good for tracking (free online)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Other Books 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 l="19336" t="12189" r="45508" b="10936"/>
          <a:stretch>
            <a:fillRect/>
          </a:stretch>
        </p:blipFill>
        <p:spPr bwMode="auto">
          <a:xfrm>
            <a:off x="204819" y="1484784"/>
            <a:ext cx="2581231" cy="352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2" descr="http://static.lulu.com/product/hardcover/pattern-recognition-and-machine-learning/6957853/thumbnail/3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8378" y="2996952"/>
            <a:ext cx="2586474" cy="353706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90775"/>
            <a:ext cx="2952328" cy="39544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6146" name="Picture 2" descr="Book cover">
            <a:hlinkClick r:id="rId5"/>
            <a:extLst>
              <a:ext uri="{FF2B5EF4-FFF2-40B4-BE49-F238E27FC236}">
                <a16:creationId xmlns:a16="http://schemas.microsoft.com/office/drawing/2014/main" id="{A940FC25-FC29-8391-4508-A2E723058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8027"/>
            <a:ext cx="3067388" cy="34553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14757</TotalTime>
  <Words>2117</Words>
  <Application>Microsoft Office PowerPoint</Application>
  <PresentationFormat>全屏显示(4:3)</PresentationFormat>
  <Paragraphs>391</Paragraphs>
  <Slides>58</Slides>
  <Notes>2</Notes>
  <HiddenSlides>5</HiddenSlides>
  <MMClips>7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Google Sans</vt:lpstr>
      <vt:lpstr>medium-content-serif-font</vt:lpstr>
      <vt:lpstr>Arial</vt:lpstr>
      <vt:lpstr>Calibri</vt:lpstr>
      <vt:lpstr>Harlow Solid Italic</vt:lpstr>
      <vt:lpstr>Symbol</vt:lpstr>
      <vt:lpstr>Tahoma</vt:lpstr>
      <vt:lpstr>Office Theme</vt:lpstr>
      <vt:lpstr>Video Clip</vt:lpstr>
      <vt:lpstr>Machine Vision  COMP 0137</vt:lpstr>
      <vt:lpstr>Schedule</vt:lpstr>
      <vt:lpstr>Schedule</vt:lpstr>
      <vt:lpstr>Materials</vt:lpstr>
      <vt:lpstr>Time Commitment</vt:lpstr>
      <vt:lpstr>Our Book(s)</vt:lpstr>
      <vt:lpstr>Other Books</vt:lpstr>
      <vt:lpstr>Other Books</vt:lpstr>
      <vt:lpstr>Other Books </vt:lpstr>
      <vt:lpstr>Useful Knowledge</vt:lpstr>
      <vt:lpstr>Problems</vt:lpstr>
      <vt:lpstr>Problems</vt:lpstr>
      <vt:lpstr>Exam</vt:lpstr>
      <vt:lpstr>Practical Classes</vt:lpstr>
      <vt:lpstr>Practical Classes</vt:lpstr>
      <vt:lpstr>Coursework</vt:lpstr>
      <vt:lpstr>Coursework</vt:lpstr>
      <vt:lpstr>Website, Mail, Office Hours</vt:lpstr>
      <vt:lpstr>A bit about Gabe…</vt:lpstr>
      <vt:lpstr>What is computer vision?</vt:lpstr>
      <vt:lpstr>Classic Computer Vision</vt:lpstr>
      <vt:lpstr>Classic Computer Vision</vt:lpstr>
      <vt:lpstr>Computer Vision for the People</vt:lpstr>
      <vt:lpstr>Big Goals of Computer Vision</vt:lpstr>
      <vt:lpstr>Big Goals of Computer Vision</vt:lpstr>
      <vt:lpstr>Big Goals of Computer Vision</vt:lpstr>
      <vt:lpstr>Big Goals of Computer Vision</vt:lpstr>
      <vt:lpstr>Big Goals of Computer Vision</vt:lpstr>
      <vt:lpstr>Big Goals of Computer Vision</vt:lpstr>
      <vt:lpstr>Symbiotic Areas</vt:lpstr>
      <vt:lpstr>Computer Vision Tasks</vt:lpstr>
      <vt:lpstr>Computer Vision Tasks</vt:lpstr>
      <vt:lpstr>Applications of Computer Vision</vt:lpstr>
      <vt:lpstr>Applications of Computer Vision</vt:lpstr>
      <vt:lpstr>Applications of Computer Vision</vt:lpstr>
      <vt:lpstr>Applications of Computer Vision</vt:lpstr>
      <vt:lpstr>Relationship with other fields</vt:lpstr>
      <vt:lpstr>Brief History of Computer Vision</vt:lpstr>
      <vt:lpstr>Brief History of Computer Vision</vt:lpstr>
      <vt:lpstr>What’s Wrong  With Nearest Neighbors?</vt:lpstr>
      <vt:lpstr>Image Space vs Feature Space</vt:lpstr>
      <vt:lpstr>PowerPoint 演示文稿</vt:lpstr>
      <vt:lpstr>Why is computer vision hard?</vt:lpstr>
      <vt:lpstr>Why is computer vision hard?</vt:lpstr>
      <vt:lpstr>Some Mitigating Factors</vt:lpstr>
      <vt:lpstr>Course Overview</vt:lpstr>
      <vt:lpstr>PowerPoint 演示文稿</vt:lpstr>
      <vt:lpstr>PowerPoint 演示文稿</vt:lpstr>
      <vt:lpstr>PowerPoint 演示文稿</vt:lpstr>
      <vt:lpstr>PowerPoint 演示文稿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Mailing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4054 Machine Vision</dc:title>
  <dc:creator>simon</dc:creator>
  <cp:lastModifiedBy>haoyi xu</cp:lastModifiedBy>
  <cp:revision>130</cp:revision>
  <cp:lastPrinted>2019-10-01T08:44:53Z</cp:lastPrinted>
  <dcterms:created xsi:type="dcterms:W3CDTF">2007-11-12T10:02:52Z</dcterms:created>
  <dcterms:modified xsi:type="dcterms:W3CDTF">2024-04-25T18:02:19Z</dcterms:modified>
</cp:coreProperties>
</file>